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58" r:id="rId4"/>
  </p:sldMasterIdLst>
  <p:notesMasterIdLst>
    <p:notesMasterId r:id="rId25"/>
  </p:notesMasterIdLst>
  <p:handoutMasterIdLst>
    <p:handoutMasterId r:id="rId26"/>
  </p:handoutMasterIdLst>
  <p:sldIdLst>
    <p:sldId id="410" r:id="rId5"/>
    <p:sldId id="383" r:id="rId6"/>
    <p:sldId id="409" r:id="rId7"/>
    <p:sldId id="389" r:id="rId8"/>
    <p:sldId id="411" r:id="rId9"/>
    <p:sldId id="391" r:id="rId10"/>
    <p:sldId id="412" r:id="rId11"/>
    <p:sldId id="413" r:id="rId12"/>
    <p:sldId id="419" r:id="rId13"/>
    <p:sldId id="420" r:id="rId14"/>
    <p:sldId id="414" r:id="rId15"/>
    <p:sldId id="397" r:id="rId16"/>
    <p:sldId id="415" r:id="rId17"/>
    <p:sldId id="408" r:id="rId18"/>
    <p:sldId id="416" r:id="rId19"/>
    <p:sldId id="407" r:id="rId20"/>
    <p:sldId id="421" r:id="rId21"/>
    <p:sldId id="417" r:id="rId22"/>
    <p:sldId id="404" r:id="rId23"/>
    <p:sldId id="398" r:id="rId2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2" name="Author" initials="A" lastIdx="0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8A107856-5554-42FB-B03E-39F5DBC370B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A488322-F2BA-4B5B-9748-0D474271808F}" styleName="Medium Style 3 - 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8799B23B-EC83-4686-B30A-512413B5E67A}" styleName="Light Style 3 - Acc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16D9F66E-5EB9-4882-86FB-DCBF35E3C3E4}" styleName="Medium Style 4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6"/>
              </a:solidFill>
            </a:ln>
          </a:top>
        </a:tcBdr>
        <a:fill>
          <a:solidFill>
            <a:schemeClr val="accent6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6">
              <a:tint val="20000"/>
            </a:schemeClr>
          </a:solidFill>
        </a:fill>
      </a:tcStyle>
    </a:firstRow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8A107856-5554-42FB-B03E-39F5DBC370BA}" styleName="Medium Style 4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2"/>
              </a:solidFill>
            </a:ln>
          </a:top>
        </a:tcBdr>
        <a:fill>
          <a:solidFill>
            <a:schemeClr val="accent2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2">
              <a:tint val="20000"/>
            </a:schemeClr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6327" autoAdjust="0"/>
  </p:normalViewPr>
  <p:slideViewPr>
    <p:cSldViewPr snapToGrid="0">
      <p:cViewPr varScale="1">
        <p:scale>
          <a:sx n="82" d="100"/>
          <a:sy n="82" d="100"/>
        </p:scale>
        <p:origin x="720" y="96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notesViewPr>
    <p:cSldViewPr snapToGrid="0" showGuides="1">
      <p:cViewPr varScale="1">
        <p:scale>
          <a:sx n="58" d="100"/>
          <a:sy n="58" d="100"/>
        </p:scale>
        <p:origin x="3240" y="67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handoutMaster" Target="handoutMasters/handoutMaster1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microsoft.com/office/2018/10/relationships/authors" Target="author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commentAuthors" Target="commentAuthors.xml"/><Relationship Id="rId30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8F6756E-81DA-9FAC-70D8-556F658BDDA8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EBEDD12-BCD5-485B-BCBC-34BB01D7923C}" type="datetimeFigureOut">
              <a:rPr lang="en-US" smtClean="0"/>
              <a:t>4/20/2025</a:t>
            </a:fld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771D415-D05A-7067-CCD3-457153D96CD8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2C230DF-5933-439D-898F-38E9AC9BA688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B97095E3-54D2-CFD2-4F49-7536FC8641DE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8" name="Header Placeholder 7">
            <a:extLst>
              <a:ext uri="{FF2B5EF4-FFF2-40B4-BE49-F238E27FC236}">
                <a16:creationId xmlns:a16="http://schemas.microsoft.com/office/drawing/2014/main" id="{521EE01A-C0B5-5ECF-96DD-768F86AA15C4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322844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EE7A52F-9D89-7442-A8E9-48D1527B5F6B}" type="datetimeFigureOut">
              <a:rPr lang="en-US" smtClean="0"/>
              <a:t>4/20/2025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89C7E07-3C67-C64C-8DA0-0404F6303970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325283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89C7E07-3C67-C64C-8DA0-0404F6303970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245386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1C9A635-E157-BC21-B2BA-8997168896E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B05654E8-7073-ABA9-13E3-232D041748B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E3E3E017-A0ED-8D36-F7AB-DCB577C0BA5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3867706-1994-2387-2C8F-0FDE5E8CE7B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89C7E07-3C67-C64C-8DA0-0404F6303970}" type="slidenum">
              <a:rPr lang="en-US" smtClean="0"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088173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89C7E07-3C67-C64C-8DA0-0404F6303970}" type="slidenum">
              <a:rPr lang="en-US" smtClean="0"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618372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C81FBC3-599B-DB59-5093-1B6888E9135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B68EF9B5-93C9-FF93-366E-E3074617254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A6C8318F-DAAF-77F0-2341-92FA6DB7ED7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A6308C0-24B5-E0BB-AA3D-F5E35A9FE4B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89C7E07-3C67-C64C-8DA0-0404F6303970}" type="slidenum">
              <a:rPr lang="en-US" smtClean="0"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8805804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89C7E07-3C67-C64C-8DA0-0404F6303970}" type="slidenum">
              <a:rPr lang="en-US" smtClean="0"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116043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73D3CAE-7C2C-24E0-35F5-56D1287E945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8AABD1C-B31B-6715-BD6C-5334BF31505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7B6725C6-C8B9-249B-7A47-E8207F636B4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B498A8A-172F-C3FC-3F9C-F433A7175F8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89C7E07-3C67-C64C-8DA0-0404F6303970}" type="slidenum">
              <a:rPr lang="en-US" smtClean="0"/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728050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89C7E07-3C67-C64C-8DA0-0404F6303970}" type="slidenum">
              <a:rPr lang="en-US" smtClean="0"/>
              <a:t>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3459689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89C7E07-3C67-C64C-8DA0-0404F6303970}" type="slidenum">
              <a:rPr lang="en-US" smtClean="0"/>
              <a:t>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592317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89C7E07-3C67-C64C-8DA0-0404F6303970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341681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89C7E07-3C67-C64C-8DA0-0404F6303970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3043311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89C7E07-3C67-C64C-8DA0-0404F6303970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624801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89C7E07-3C67-C64C-8DA0-0404F6303970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0827656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569AEE5-442E-064F-9772-F40FD1C9B07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7DEAC1F-FF74-9A63-ADAB-F0241E59A16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739D781-B41D-DA17-66A8-48FD83EBC4D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CF2D37D-DD4B-A463-DA17-7E07116F529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89C7E07-3C67-C64C-8DA0-0404F6303970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5409508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5886142-0BD4-1766-F173-F48A1CCED32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46655137-BD7F-85E9-88FC-5755E9DB997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CEABD65-E868-79FD-3A80-E4A734A18FB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232BA79-9074-4A15-15C8-93CFDA89F35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89C7E07-3C67-C64C-8DA0-0404F6303970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969855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A4452AC-F471-8CE6-6C85-8D03D1BAA99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751A2E6-0014-1915-C936-31B217C6059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76F28409-35C0-2DB0-B515-0D06B187155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8864C6F-BCA3-8D37-9C16-4F668796419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89C7E07-3C67-C64C-8DA0-0404F6303970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231113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4BBC04D-2568-C19F-6211-ABA7996CBC5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BBBD96A4-D432-FA69-5E46-4DF91D77CA9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EF639921-CFBB-DE6F-31EB-81B758CA026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453E3F8-8185-F97B-2F08-1F44FCE2A5A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89C7E07-3C67-C64C-8DA0-0404F6303970}" type="slidenum">
              <a:rPr lang="en-US" smtClean="0"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2777778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1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B6987D-0137-DE42-B76B-FF621E808D90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309904" y="411479"/>
            <a:ext cx="5486400" cy="3291840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80000"/>
              </a:lnSpc>
              <a:defRPr sz="6000" b="1" i="0" spc="100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Click to add title 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C26C18C3-ED25-DD4B-BA72-24932D54DE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/>
          </p:cNvGrpSpPr>
          <p:nvPr userDrawn="1"/>
        </p:nvGrpSpPr>
        <p:grpSpPr bwMode="auto">
          <a:xfrm>
            <a:off x="1" y="758752"/>
            <a:ext cx="6099248" cy="6099248"/>
            <a:chOff x="0" y="12289"/>
            <a:chExt cx="3550" cy="3551"/>
          </a:xfrm>
        </p:grpSpPr>
        <p:sp>
          <p:nvSpPr>
            <p:cNvPr id="10" name="Freeform 9">
              <a:extLst>
                <a:ext uri="{FF2B5EF4-FFF2-40B4-BE49-F238E27FC236}">
                  <a16:creationId xmlns:a16="http://schemas.microsoft.com/office/drawing/2014/main" id="{C07CC263-2515-F147-8CC5-F8E9FF9FA8E4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2289"/>
              <a:ext cx="1789" cy="2386"/>
            </a:xfrm>
            <a:custGeom>
              <a:avLst/>
              <a:gdLst>
                <a:gd name="T0" fmla="*/ 0 w 1789"/>
                <a:gd name="T1" fmla="+- 0 12290 12290"/>
                <a:gd name="T2" fmla="*/ 12290 h 2386"/>
                <a:gd name="T3" fmla="*/ 0 w 1789"/>
                <a:gd name="T4" fmla="+- 0 13484 12290"/>
                <a:gd name="T5" fmla="*/ 13484 h 2386"/>
                <a:gd name="T6" fmla="*/ 1192 w 1789"/>
                <a:gd name="T7" fmla="+- 0 14676 12290"/>
                <a:gd name="T8" fmla="*/ 14676 h 2386"/>
                <a:gd name="T9" fmla="*/ 1789 w 1789"/>
                <a:gd name="T10" fmla="+- 0 14079 12290"/>
                <a:gd name="T11" fmla="*/ 14079 h 2386"/>
                <a:gd name="T12" fmla="*/ 0 w 1789"/>
                <a:gd name="T13" fmla="+- 0 12290 12290"/>
                <a:gd name="T14" fmla="*/ 12290 h 2386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  <a:cxn ang="0">
                  <a:pos x="T12" y="T14"/>
                </a:cxn>
              </a:cxnLst>
              <a:rect l="0" t="0" r="r" b="b"/>
              <a:pathLst>
                <a:path w="1789" h="2386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11" name="Freeform 10">
              <a:extLst>
                <a:ext uri="{FF2B5EF4-FFF2-40B4-BE49-F238E27FC236}">
                  <a16:creationId xmlns:a16="http://schemas.microsoft.com/office/drawing/2014/main" id="{43B40037-7481-524B-8685-404D965690F2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4678"/>
              <a:ext cx="1162" cy="1162"/>
            </a:xfrm>
            <a:custGeom>
              <a:avLst/>
              <a:gdLst>
                <a:gd name="T0" fmla="*/ 0 w 1162"/>
                <a:gd name="T1" fmla="+- 0 14679 14679"/>
                <a:gd name="T2" fmla="*/ 14679 h 1162"/>
                <a:gd name="T3" fmla="*/ 0 w 1162"/>
                <a:gd name="T4" fmla="+- 0 15840 14679"/>
                <a:gd name="T5" fmla="*/ 15840 h 1162"/>
                <a:gd name="T6" fmla="*/ 1161 w 1162"/>
                <a:gd name="T7" fmla="+- 0 15840 14679"/>
                <a:gd name="T8" fmla="*/ 15840 h 1162"/>
                <a:gd name="T9" fmla="*/ 0 w 1162"/>
                <a:gd name="T10" fmla="+- 0 14679 14679"/>
                <a:gd name="T11" fmla="*/ 14679 h 1162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</a:cxnLst>
              <a:rect l="0" t="0" r="r" b="b"/>
              <a:pathLst>
                <a:path w="1162" h="1162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12" name="Freeform 11">
              <a:extLst>
                <a:ext uri="{FF2B5EF4-FFF2-40B4-BE49-F238E27FC236}">
                  <a16:creationId xmlns:a16="http://schemas.microsoft.com/office/drawing/2014/main" id="{7B759713-8408-EE47-9394-3DA6F5E4B624}"/>
                </a:ext>
              </a:extLst>
            </p:cNvPr>
            <p:cNvSpPr>
              <a:spLocks/>
            </p:cNvSpPr>
            <p:nvPr/>
          </p:nvSpPr>
          <p:spPr bwMode="auto">
            <a:xfrm>
              <a:off x="1221" y="14675"/>
              <a:ext cx="2329" cy="1165"/>
            </a:xfrm>
            <a:custGeom>
              <a:avLst/>
              <a:gdLst>
                <a:gd name="T0" fmla="+- 0 3550 1221"/>
                <a:gd name="T1" fmla="*/ T0 w 2329"/>
                <a:gd name="T2" fmla="+- 0 15840 14676"/>
                <a:gd name="T3" fmla="*/ 15840 h 1165"/>
                <a:gd name="T4" fmla="+- 0 2386 1221"/>
                <a:gd name="T5" fmla="*/ T4 w 2329"/>
                <a:gd name="T6" fmla="+- 0 14676 14676"/>
                <a:gd name="T7" fmla="*/ 14676 h 1165"/>
                <a:gd name="T8" fmla="+- 0 1221 1221"/>
                <a:gd name="T9" fmla="*/ T8 w 2329"/>
                <a:gd name="T10" fmla="+- 0 15840 14676"/>
                <a:gd name="T11" fmla="*/ 15840 h 1165"/>
                <a:gd name="T12" fmla="+- 0 3550 1221"/>
                <a:gd name="T13" fmla="*/ T12 w 2329"/>
                <a:gd name="T14" fmla="+- 0 15840 14676"/>
                <a:gd name="T15" fmla="*/ 15840 h 1165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329" h="1165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</p:grp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A69706A2-3726-FE4E-B923-E75D485978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6309360" y="3950208"/>
            <a:ext cx="2133600" cy="3992"/>
          </a:xfrm>
          <a:prstGeom prst="line">
            <a:avLst/>
          </a:prstGeom>
          <a:ln w="101600">
            <a:solidFill>
              <a:schemeClr val="tx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4132751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Content and Tabl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CF555767-B3D8-BD57-1D42-7F6E1E6689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/>
          </p:cNvGrpSpPr>
          <p:nvPr userDrawn="1"/>
        </p:nvGrpSpPr>
        <p:grpSpPr bwMode="auto">
          <a:xfrm rot="16200000" flipV="1">
            <a:off x="0" y="3900132"/>
            <a:ext cx="2959226" cy="2959226"/>
            <a:chOff x="0" y="12289"/>
            <a:chExt cx="3550" cy="3551"/>
          </a:xfrm>
        </p:grpSpPr>
        <p:sp>
          <p:nvSpPr>
            <p:cNvPr id="9" name="Freeform 13">
              <a:extLst>
                <a:ext uri="{FF2B5EF4-FFF2-40B4-BE49-F238E27FC236}">
                  <a16:creationId xmlns:a16="http://schemas.microsoft.com/office/drawing/2014/main" id="{BC972B6D-098C-52F6-E990-52623B368FB1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2289"/>
              <a:ext cx="1789" cy="2386"/>
            </a:xfrm>
            <a:custGeom>
              <a:avLst/>
              <a:gdLst>
                <a:gd name="T0" fmla="*/ 0 w 1789"/>
                <a:gd name="T1" fmla="+- 0 12290 12290"/>
                <a:gd name="T2" fmla="*/ 12290 h 2386"/>
                <a:gd name="T3" fmla="*/ 0 w 1789"/>
                <a:gd name="T4" fmla="+- 0 13484 12290"/>
                <a:gd name="T5" fmla="*/ 13484 h 2386"/>
                <a:gd name="T6" fmla="*/ 1192 w 1789"/>
                <a:gd name="T7" fmla="+- 0 14676 12290"/>
                <a:gd name="T8" fmla="*/ 14676 h 2386"/>
                <a:gd name="T9" fmla="*/ 1789 w 1789"/>
                <a:gd name="T10" fmla="+- 0 14079 12290"/>
                <a:gd name="T11" fmla="*/ 14079 h 2386"/>
                <a:gd name="T12" fmla="*/ 0 w 1789"/>
                <a:gd name="T13" fmla="+- 0 12290 12290"/>
                <a:gd name="T14" fmla="*/ 12290 h 2386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  <a:cxn ang="0">
                  <a:pos x="T12" y="T14"/>
                </a:cxn>
              </a:cxnLst>
              <a:rect l="0" t="0" r="r" b="b"/>
              <a:pathLst>
                <a:path w="1789" h="2386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15" name="Freeform 14">
              <a:extLst>
                <a:ext uri="{FF2B5EF4-FFF2-40B4-BE49-F238E27FC236}">
                  <a16:creationId xmlns:a16="http://schemas.microsoft.com/office/drawing/2014/main" id="{3F0D3EE3-9A8C-531D-1EEE-1AFAB9F3BCAE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4678"/>
              <a:ext cx="1162" cy="1162"/>
            </a:xfrm>
            <a:custGeom>
              <a:avLst/>
              <a:gdLst>
                <a:gd name="T0" fmla="*/ 0 w 1162"/>
                <a:gd name="T1" fmla="+- 0 14679 14679"/>
                <a:gd name="T2" fmla="*/ 14679 h 1162"/>
                <a:gd name="T3" fmla="*/ 0 w 1162"/>
                <a:gd name="T4" fmla="+- 0 15840 14679"/>
                <a:gd name="T5" fmla="*/ 15840 h 1162"/>
                <a:gd name="T6" fmla="*/ 1161 w 1162"/>
                <a:gd name="T7" fmla="+- 0 15840 14679"/>
                <a:gd name="T8" fmla="*/ 15840 h 1162"/>
                <a:gd name="T9" fmla="*/ 0 w 1162"/>
                <a:gd name="T10" fmla="+- 0 14679 14679"/>
                <a:gd name="T11" fmla="*/ 14679 h 1162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</a:cxnLst>
              <a:rect l="0" t="0" r="r" b="b"/>
              <a:pathLst>
                <a:path w="1162" h="1162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17" name="Freeform 15">
              <a:extLst>
                <a:ext uri="{FF2B5EF4-FFF2-40B4-BE49-F238E27FC236}">
                  <a16:creationId xmlns:a16="http://schemas.microsoft.com/office/drawing/2014/main" id="{A2BE192C-1768-890B-EC1B-5ED6E1F82590}"/>
                </a:ext>
              </a:extLst>
            </p:cNvPr>
            <p:cNvSpPr>
              <a:spLocks/>
            </p:cNvSpPr>
            <p:nvPr/>
          </p:nvSpPr>
          <p:spPr bwMode="auto">
            <a:xfrm>
              <a:off x="1221" y="14675"/>
              <a:ext cx="2329" cy="1165"/>
            </a:xfrm>
            <a:custGeom>
              <a:avLst/>
              <a:gdLst>
                <a:gd name="T0" fmla="+- 0 3550 1221"/>
                <a:gd name="T1" fmla="*/ T0 w 2329"/>
                <a:gd name="T2" fmla="+- 0 15840 14676"/>
                <a:gd name="T3" fmla="*/ 15840 h 1165"/>
                <a:gd name="T4" fmla="+- 0 2386 1221"/>
                <a:gd name="T5" fmla="*/ T4 w 2329"/>
                <a:gd name="T6" fmla="+- 0 14676 14676"/>
                <a:gd name="T7" fmla="*/ 14676 h 1165"/>
                <a:gd name="T8" fmla="+- 0 1221 1221"/>
                <a:gd name="T9" fmla="*/ T8 w 2329"/>
                <a:gd name="T10" fmla="+- 0 15840 14676"/>
                <a:gd name="T11" fmla="*/ 15840 h 1165"/>
                <a:gd name="T12" fmla="+- 0 3550 1221"/>
                <a:gd name="T13" fmla="*/ T12 w 2329"/>
                <a:gd name="T14" fmla="+- 0 15840 14676"/>
                <a:gd name="T15" fmla="*/ 15840 h 1165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329" h="1165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</p:grpSp>
      <p:sp>
        <p:nvSpPr>
          <p:cNvPr id="16" name="Title 1">
            <a:extLst>
              <a:ext uri="{FF2B5EF4-FFF2-40B4-BE49-F238E27FC236}">
                <a16:creationId xmlns:a16="http://schemas.microsoft.com/office/drawing/2014/main" id="{109B023A-F28F-184D-BA48-3F1C0502AE0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661409" y="4661717"/>
            <a:ext cx="7936230" cy="1380760"/>
          </a:xfrm>
          <a:prstGeom prst="rect">
            <a:avLst/>
          </a:prstGeom>
        </p:spPr>
        <p:txBody>
          <a:bodyPr lIns="0" tIns="0" rIns="0" bIns="0" anchor="b" anchorCtr="0">
            <a:noAutofit/>
          </a:bodyPr>
          <a:lstStyle>
            <a:lvl1pPr>
              <a:defRPr sz="4400" b="1" i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Click to add title 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E66081BA-9135-73B1-DCE5-77FD12431F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3670935" y="6313170"/>
            <a:ext cx="2133600" cy="3992"/>
          </a:xfrm>
          <a:prstGeom prst="line">
            <a:avLst/>
          </a:prstGeom>
          <a:ln w="101600">
            <a:solidFill>
              <a:schemeClr val="tx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" name="Content Placeholder 5">
            <a:extLst>
              <a:ext uri="{FF2B5EF4-FFF2-40B4-BE49-F238E27FC236}">
                <a16:creationId xmlns:a16="http://schemas.microsoft.com/office/drawing/2014/main" id="{8007FA9C-C4D5-89EC-C457-5F329A338E1E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603885" y="584005"/>
            <a:ext cx="2825115" cy="3999060"/>
          </a:xfrm>
        </p:spPr>
        <p:txBody>
          <a:bodyPr lIns="0" tIns="274320">
            <a:normAutofit/>
          </a:bodyPr>
          <a:lstStyle>
            <a:lvl1pPr marL="0" indent="0">
              <a:spcBef>
                <a:spcPts val="1800"/>
              </a:spcBef>
              <a:buFont typeface="Arial" panose="020B0604020202020204" pitchFamily="34" charset="0"/>
              <a:buNone/>
              <a:defRPr sz="2000"/>
            </a:lvl1pPr>
            <a:lvl2pPr marL="457200" indent="0">
              <a:spcBef>
                <a:spcPts val="1800"/>
              </a:spcBef>
              <a:buNone/>
              <a:defRPr sz="2000"/>
            </a:lvl2pPr>
            <a:lvl3pPr marL="914400" indent="0">
              <a:spcBef>
                <a:spcPts val="1800"/>
              </a:spcBef>
              <a:buNone/>
              <a:defRPr sz="2000"/>
            </a:lvl3pPr>
            <a:lvl4pPr marL="1371600" indent="0">
              <a:spcBef>
                <a:spcPts val="1800"/>
              </a:spcBef>
              <a:buNone/>
              <a:defRPr sz="2000"/>
            </a:lvl4pPr>
            <a:lvl5pPr marL="1828800" indent="0">
              <a:spcBef>
                <a:spcPts val="1800"/>
              </a:spcBef>
              <a:buNone/>
              <a:defRPr sz="20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BCAAA28-C292-C527-AD35-90836B8BB978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3670934" y="584005"/>
            <a:ext cx="7926705" cy="3999060"/>
          </a:xfrm>
        </p:spPr>
        <p:txBody>
          <a:bodyPr lIns="0">
            <a:normAutofit/>
          </a:bodyPr>
          <a:lstStyle>
            <a:lvl1pPr marL="0" indent="0">
              <a:spcBef>
                <a:spcPts val="1800"/>
              </a:spcBef>
              <a:buNone/>
              <a:defRPr sz="2000"/>
            </a:lvl1pPr>
            <a:lvl2pPr>
              <a:spcBef>
                <a:spcPts val="600"/>
              </a:spcBef>
              <a:defRPr sz="2000"/>
            </a:lvl2pPr>
            <a:lvl3pPr>
              <a:spcBef>
                <a:spcPts val="1800"/>
              </a:spcBef>
              <a:defRPr sz="2000"/>
            </a:lvl3pPr>
            <a:lvl4pPr>
              <a:spcBef>
                <a:spcPts val="1800"/>
              </a:spcBef>
              <a:defRPr sz="2000"/>
            </a:lvl4pPr>
            <a:lvl5pPr>
              <a:spcBef>
                <a:spcPts val="1800"/>
              </a:spcBef>
              <a:defRPr sz="20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05D79B4B-A9BD-581F-536E-DE7CF728F8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>
              <a:latin typeface="+mn-lt"/>
            </a:endParaRP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C5EA2E64-5690-A56B-7051-476EC7BADA55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endParaRPr lang="en-US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24432911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600">
          <p15:clr>
            <a:srgbClr val="FBAE40"/>
          </p15:clr>
        </p15:guide>
        <p15:guide id="2" pos="7080">
          <p15:clr>
            <a:srgbClr val="FBAE40"/>
          </p15:clr>
        </p15:guide>
        <p15:guide id="3" pos="2880">
          <p15:clr>
            <a:srgbClr val="FBAE40"/>
          </p15:clr>
        </p15:guide>
        <p15:guide id="4" pos="5160">
          <p15:clr>
            <a:srgbClr val="FBAE40"/>
          </p15:clr>
        </p15:guide>
        <p15:guide id="5" pos="2520">
          <p15:clr>
            <a:srgbClr val="FBAE40"/>
          </p15:clr>
        </p15:guide>
        <p15:guide id="6" pos="4800">
          <p15:clr>
            <a:srgbClr val="FBAE40"/>
          </p15:clr>
        </p15:guide>
        <p15:guide id="7" orient="horz" pos="1224">
          <p15:clr>
            <a:srgbClr val="FBAE40"/>
          </p15:clr>
        </p15:guide>
        <p15:guide id="8" orient="horz" pos="1392">
          <p15:clr>
            <a:srgbClr val="FBAE40"/>
          </p15:clr>
        </p15:guide>
        <p15:guide id="10" orient="horz" pos="552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wo Content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>
            <a:extLst>
              <a:ext uri="{FF2B5EF4-FFF2-40B4-BE49-F238E27FC236}">
                <a16:creationId xmlns:a16="http://schemas.microsoft.com/office/drawing/2014/main" id="{C97D5AF2-684A-4A8D-3D82-B57D7AC446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/>
          </p:cNvGrpSpPr>
          <p:nvPr userDrawn="1"/>
        </p:nvGrpSpPr>
        <p:grpSpPr bwMode="auto">
          <a:xfrm rot="10800000">
            <a:off x="8870040" y="0"/>
            <a:ext cx="3325208" cy="3325208"/>
            <a:chOff x="0" y="12289"/>
            <a:chExt cx="3550" cy="3551"/>
          </a:xfrm>
        </p:grpSpPr>
        <p:sp>
          <p:nvSpPr>
            <p:cNvPr id="12" name="Freeform 4">
              <a:extLst>
                <a:ext uri="{FF2B5EF4-FFF2-40B4-BE49-F238E27FC236}">
                  <a16:creationId xmlns:a16="http://schemas.microsoft.com/office/drawing/2014/main" id="{8CF5F650-F8F0-F4FE-44DA-1F14ADE428B2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2289"/>
              <a:ext cx="1789" cy="2386"/>
            </a:xfrm>
            <a:custGeom>
              <a:avLst/>
              <a:gdLst>
                <a:gd name="T0" fmla="*/ 0 w 1789"/>
                <a:gd name="T1" fmla="+- 0 12290 12290"/>
                <a:gd name="T2" fmla="*/ 12290 h 2386"/>
                <a:gd name="T3" fmla="*/ 0 w 1789"/>
                <a:gd name="T4" fmla="+- 0 13484 12290"/>
                <a:gd name="T5" fmla="*/ 13484 h 2386"/>
                <a:gd name="T6" fmla="*/ 1192 w 1789"/>
                <a:gd name="T7" fmla="+- 0 14676 12290"/>
                <a:gd name="T8" fmla="*/ 14676 h 2386"/>
                <a:gd name="T9" fmla="*/ 1789 w 1789"/>
                <a:gd name="T10" fmla="+- 0 14079 12290"/>
                <a:gd name="T11" fmla="*/ 14079 h 2386"/>
                <a:gd name="T12" fmla="*/ 0 w 1789"/>
                <a:gd name="T13" fmla="+- 0 12290 12290"/>
                <a:gd name="T14" fmla="*/ 12290 h 2386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  <a:cxn ang="0">
                  <a:pos x="T12" y="T14"/>
                </a:cxn>
              </a:cxnLst>
              <a:rect l="0" t="0" r="r" b="b"/>
              <a:pathLst>
                <a:path w="1789" h="2386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13" name="Freeform 5">
              <a:extLst>
                <a:ext uri="{FF2B5EF4-FFF2-40B4-BE49-F238E27FC236}">
                  <a16:creationId xmlns:a16="http://schemas.microsoft.com/office/drawing/2014/main" id="{18870924-E47D-404F-59B5-BD1C58F7B04C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4678"/>
              <a:ext cx="1162" cy="1162"/>
            </a:xfrm>
            <a:custGeom>
              <a:avLst/>
              <a:gdLst>
                <a:gd name="T0" fmla="*/ 0 w 1162"/>
                <a:gd name="T1" fmla="+- 0 14679 14679"/>
                <a:gd name="T2" fmla="*/ 14679 h 1162"/>
                <a:gd name="T3" fmla="*/ 0 w 1162"/>
                <a:gd name="T4" fmla="+- 0 15840 14679"/>
                <a:gd name="T5" fmla="*/ 15840 h 1162"/>
                <a:gd name="T6" fmla="*/ 1161 w 1162"/>
                <a:gd name="T7" fmla="+- 0 15840 14679"/>
                <a:gd name="T8" fmla="*/ 15840 h 1162"/>
                <a:gd name="T9" fmla="*/ 0 w 1162"/>
                <a:gd name="T10" fmla="+- 0 14679 14679"/>
                <a:gd name="T11" fmla="*/ 14679 h 1162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</a:cxnLst>
              <a:rect l="0" t="0" r="r" b="b"/>
              <a:pathLst>
                <a:path w="1162" h="1162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14" name="Freeform 7">
              <a:extLst>
                <a:ext uri="{FF2B5EF4-FFF2-40B4-BE49-F238E27FC236}">
                  <a16:creationId xmlns:a16="http://schemas.microsoft.com/office/drawing/2014/main" id="{80806A65-E4FC-2F52-65B3-CC181E620C29}"/>
                </a:ext>
              </a:extLst>
            </p:cNvPr>
            <p:cNvSpPr>
              <a:spLocks/>
            </p:cNvSpPr>
            <p:nvPr/>
          </p:nvSpPr>
          <p:spPr bwMode="auto">
            <a:xfrm>
              <a:off x="1221" y="14675"/>
              <a:ext cx="2329" cy="1165"/>
            </a:xfrm>
            <a:custGeom>
              <a:avLst/>
              <a:gdLst>
                <a:gd name="T0" fmla="+- 0 3550 1221"/>
                <a:gd name="T1" fmla="*/ T0 w 2329"/>
                <a:gd name="T2" fmla="+- 0 15840 14676"/>
                <a:gd name="T3" fmla="*/ 15840 h 1165"/>
                <a:gd name="T4" fmla="+- 0 2386 1221"/>
                <a:gd name="T5" fmla="*/ T4 w 2329"/>
                <a:gd name="T6" fmla="+- 0 14676 14676"/>
                <a:gd name="T7" fmla="*/ 14676 h 1165"/>
                <a:gd name="T8" fmla="+- 0 1221 1221"/>
                <a:gd name="T9" fmla="*/ T8 w 2329"/>
                <a:gd name="T10" fmla="+- 0 15840 14676"/>
                <a:gd name="T11" fmla="*/ 15840 h 1165"/>
                <a:gd name="T12" fmla="+- 0 3550 1221"/>
                <a:gd name="T13" fmla="*/ T12 w 2329"/>
                <a:gd name="T14" fmla="+- 0 15840 14676"/>
                <a:gd name="T15" fmla="*/ 15840 h 1165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329" h="1165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</p:grpSp>
      <p:sp>
        <p:nvSpPr>
          <p:cNvPr id="16" name="Title 1">
            <a:extLst>
              <a:ext uri="{FF2B5EF4-FFF2-40B4-BE49-F238E27FC236}">
                <a16:creationId xmlns:a16="http://schemas.microsoft.com/office/drawing/2014/main" id="{109B023A-F28F-184D-BA48-3F1C0502AE0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94360" y="198408"/>
            <a:ext cx="10972800" cy="1574317"/>
          </a:xfrm>
          <a:prstGeom prst="rect">
            <a:avLst/>
          </a:prstGeom>
        </p:spPr>
        <p:txBody>
          <a:bodyPr lIns="0" tIns="0" rIns="0" bIns="0" anchor="b" anchorCtr="0">
            <a:noAutofit/>
          </a:bodyPr>
          <a:lstStyle>
            <a:lvl1pPr>
              <a:defRPr sz="4400" b="1" i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Click to add title 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E66081BA-9135-73B1-DCE5-77FD12431F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594360" y="2148840"/>
            <a:ext cx="2133600" cy="3992"/>
          </a:xfrm>
          <a:prstGeom prst="line">
            <a:avLst/>
          </a:prstGeom>
          <a:ln w="101600">
            <a:solidFill>
              <a:schemeClr val="tx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BCAAA28-C292-C527-AD35-90836B8BB978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595523" y="2676525"/>
            <a:ext cx="5746750" cy="3597470"/>
          </a:xfrm>
        </p:spPr>
        <p:txBody>
          <a:bodyPr lIns="0">
            <a:normAutofit/>
          </a:bodyPr>
          <a:lstStyle>
            <a:lvl1pPr marL="0" indent="0">
              <a:spcBef>
                <a:spcPts val="1800"/>
              </a:spcBef>
              <a:buNone/>
              <a:defRPr sz="2000"/>
            </a:lvl1pPr>
            <a:lvl2pPr>
              <a:spcBef>
                <a:spcPts val="600"/>
              </a:spcBef>
              <a:defRPr sz="2000"/>
            </a:lvl2pPr>
            <a:lvl3pPr>
              <a:spcBef>
                <a:spcPts val="1800"/>
              </a:spcBef>
              <a:defRPr sz="2000"/>
            </a:lvl3pPr>
            <a:lvl4pPr>
              <a:spcBef>
                <a:spcPts val="1800"/>
              </a:spcBef>
              <a:defRPr sz="2000"/>
            </a:lvl4pPr>
            <a:lvl5pPr>
              <a:spcBef>
                <a:spcPts val="1800"/>
              </a:spcBef>
              <a:defRPr sz="20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Content Placeholder 5">
            <a:extLst>
              <a:ext uri="{FF2B5EF4-FFF2-40B4-BE49-F238E27FC236}">
                <a16:creationId xmlns:a16="http://schemas.microsoft.com/office/drawing/2014/main" id="{8007FA9C-C4D5-89EC-C457-5F329A338E1E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7620000" y="2676525"/>
            <a:ext cx="3947160" cy="3597470"/>
          </a:xfrm>
        </p:spPr>
        <p:txBody>
          <a:bodyPr lIns="0">
            <a:normAutofit/>
          </a:bodyPr>
          <a:lstStyle>
            <a:lvl1pPr marL="342900" indent="-342900">
              <a:spcBef>
                <a:spcPts val="1800"/>
              </a:spcBef>
              <a:buFont typeface="Arial" panose="020B0604020202020204" pitchFamily="34" charset="0"/>
              <a:buChar char="•"/>
              <a:defRPr sz="2000"/>
            </a:lvl1pPr>
            <a:lvl2pPr>
              <a:spcBef>
                <a:spcPts val="1800"/>
              </a:spcBef>
              <a:defRPr sz="2000"/>
            </a:lvl2pPr>
            <a:lvl3pPr>
              <a:spcBef>
                <a:spcPts val="1800"/>
              </a:spcBef>
              <a:defRPr sz="2000"/>
            </a:lvl3pPr>
            <a:lvl4pPr>
              <a:spcBef>
                <a:spcPts val="1800"/>
              </a:spcBef>
              <a:defRPr sz="2000"/>
            </a:lvl4pPr>
            <a:lvl5pPr>
              <a:spcBef>
                <a:spcPts val="1800"/>
              </a:spcBef>
              <a:defRPr sz="20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C5EA2E64-5690-A56B-7051-476EC7BADA55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endParaRPr lang="en-US" dirty="0">
              <a:latin typeface="+mn-lt"/>
            </a:endParaRP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05D79B4B-A9BD-581F-536E-DE7CF728F8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64974471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600">
          <p15:clr>
            <a:srgbClr val="FBAE40"/>
          </p15:clr>
        </p15:guide>
        <p15:guide id="2" pos="7080">
          <p15:clr>
            <a:srgbClr val="FBAE40"/>
          </p15:clr>
        </p15:guide>
        <p15:guide id="3" pos="2880">
          <p15:clr>
            <a:srgbClr val="FBAE40"/>
          </p15:clr>
        </p15:guide>
        <p15:guide id="4" pos="5160">
          <p15:clr>
            <a:srgbClr val="FBAE40"/>
          </p15:clr>
        </p15:guide>
        <p15:guide id="5" pos="2520">
          <p15:clr>
            <a:srgbClr val="FBAE40"/>
          </p15:clr>
        </p15:guide>
        <p15:guide id="6" pos="4800">
          <p15:clr>
            <a:srgbClr val="FBAE40"/>
          </p15:clr>
        </p15:guide>
        <p15:guide id="7" orient="horz" pos="1224">
          <p15:clr>
            <a:srgbClr val="FBAE40"/>
          </p15:clr>
        </p15:guide>
        <p15:guide id="8" orient="horz" pos="1392">
          <p15:clr>
            <a:srgbClr val="FBAE40"/>
          </p15:clr>
        </p15:guide>
        <p15:guide id="10" orient="horz" pos="552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2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1">
            <a:extLst>
              <a:ext uri="{FF2B5EF4-FFF2-40B4-BE49-F238E27FC236}">
                <a16:creationId xmlns:a16="http://schemas.microsoft.com/office/drawing/2014/main" id="{109B023A-F28F-184D-BA48-3F1C0502AE0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94360" y="202400"/>
            <a:ext cx="10972800" cy="1570325"/>
          </a:xfrm>
          <a:prstGeom prst="rect">
            <a:avLst/>
          </a:prstGeom>
        </p:spPr>
        <p:txBody>
          <a:bodyPr lIns="0" tIns="0" rIns="0" bIns="0" anchor="b" anchorCtr="0">
            <a:noAutofit/>
          </a:bodyPr>
          <a:lstStyle>
            <a:lvl1pPr>
              <a:defRPr sz="4400" b="1" i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Click to add title </a:t>
            </a:r>
          </a:p>
        </p:txBody>
      </p:sp>
      <p:sp>
        <p:nvSpPr>
          <p:cNvPr id="9" name="Table Placeholder 2">
            <a:extLst>
              <a:ext uri="{FF2B5EF4-FFF2-40B4-BE49-F238E27FC236}">
                <a16:creationId xmlns:a16="http://schemas.microsoft.com/office/drawing/2014/main" id="{1506B022-475A-6647-98FF-D5C319A0C7C4}"/>
              </a:ext>
            </a:extLst>
          </p:cNvPr>
          <p:cNvSpPr>
            <a:spLocks noGrp="1"/>
          </p:cNvSpPr>
          <p:nvPr>
            <p:ph type="tbl" sz="quarter" idx="10"/>
          </p:nvPr>
        </p:nvSpPr>
        <p:spPr>
          <a:xfrm>
            <a:off x="594360" y="2628629"/>
            <a:ext cx="10972800" cy="3636740"/>
          </a:xfrm>
        </p:spPr>
        <p:txBody>
          <a:bodyPr>
            <a:noAutofit/>
          </a:bodyPr>
          <a:lstStyle>
            <a:lvl1pPr>
              <a:defRPr/>
            </a:lvl1pPr>
          </a:lstStyle>
          <a:p>
            <a:r>
              <a:rPr lang="en-US"/>
              <a:t>Click icon to add table</a:t>
            </a:r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05D79B4B-A9BD-581F-536E-DE7CF728F8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>
              <a:latin typeface="+mn-lt"/>
            </a:endParaRP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C5EA2E64-5690-A56B-7051-476EC7BADA55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endParaRPr lang="en-US" dirty="0">
              <a:latin typeface="+mn-lt"/>
            </a:endParaRP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E66081BA-9135-73B1-DCE5-77FD12431F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594360" y="2148840"/>
            <a:ext cx="2133600" cy="3992"/>
          </a:xfrm>
          <a:prstGeom prst="line">
            <a:avLst/>
          </a:prstGeom>
          <a:ln w="101600">
            <a:solidFill>
              <a:schemeClr val="tx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041095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600">
          <p15:clr>
            <a:srgbClr val="FBAE40"/>
          </p15:clr>
        </p15:guide>
        <p15:guide id="2" pos="7080">
          <p15:clr>
            <a:srgbClr val="FBAE40"/>
          </p15:clr>
        </p15:guide>
        <p15:guide id="3" pos="2880">
          <p15:clr>
            <a:srgbClr val="FBAE40"/>
          </p15:clr>
        </p15:guide>
        <p15:guide id="4" pos="5160">
          <p15:clr>
            <a:srgbClr val="FBAE40"/>
          </p15:clr>
        </p15:guide>
        <p15:guide id="5" pos="2520">
          <p15:clr>
            <a:srgbClr val="FBAE40"/>
          </p15:clr>
        </p15:guide>
        <p15:guide id="6" pos="4800">
          <p15:clr>
            <a:srgbClr val="FBAE40"/>
          </p15:clr>
        </p15:guide>
        <p15:guide id="7" orient="horz" pos="1224">
          <p15:clr>
            <a:srgbClr val="FBAE40"/>
          </p15:clr>
        </p15:guide>
        <p15:guide id="8" orient="horz" pos="1392">
          <p15:clr>
            <a:srgbClr val="FBAE40"/>
          </p15:clr>
        </p15:guide>
        <p15:guide id="10" orient="horz" pos="552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3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B6987D-0137-DE42-B76B-FF621E808D90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94360" y="411479"/>
            <a:ext cx="5486400" cy="3291840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80000"/>
              </a:lnSpc>
              <a:defRPr sz="6000" b="1" i="0" spc="100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Click to add title 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C26C18C3-ED25-DD4B-BA72-24932D54DE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/>
          </p:cNvGrpSpPr>
          <p:nvPr userDrawn="1"/>
        </p:nvGrpSpPr>
        <p:grpSpPr bwMode="auto">
          <a:xfrm flipH="1" flipV="1">
            <a:off x="6092752" y="0"/>
            <a:ext cx="6099248" cy="6099248"/>
            <a:chOff x="0" y="12289"/>
            <a:chExt cx="3550" cy="3551"/>
          </a:xfrm>
        </p:grpSpPr>
        <p:sp>
          <p:nvSpPr>
            <p:cNvPr id="10" name="Freeform 9">
              <a:extLst>
                <a:ext uri="{FF2B5EF4-FFF2-40B4-BE49-F238E27FC236}">
                  <a16:creationId xmlns:a16="http://schemas.microsoft.com/office/drawing/2014/main" id="{C07CC263-2515-F147-8CC5-F8E9FF9FA8E4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2289"/>
              <a:ext cx="1789" cy="2386"/>
            </a:xfrm>
            <a:custGeom>
              <a:avLst/>
              <a:gdLst>
                <a:gd name="T0" fmla="*/ 0 w 1789"/>
                <a:gd name="T1" fmla="+- 0 12290 12290"/>
                <a:gd name="T2" fmla="*/ 12290 h 2386"/>
                <a:gd name="T3" fmla="*/ 0 w 1789"/>
                <a:gd name="T4" fmla="+- 0 13484 12290"/>
                <a:gd name="T5" fmla="*/ 13484 h 2386"/>
                <a:gd name="T6" fmla="*/ 1192 w 1789"/>
                <a:gd name="T7" fmla="+- 0 14676 12290"/>
                <a:gd name="T8" fmla="*/ 14676 h 2386"/>
                <a:gd name="T9" fmla="*/ 1789 w 1789"/>
                <a:gd name="T10" fmla="+- 0 14079 12290"/>
                <a:gd name="T11" fmla="*/ 14079 h 2386"/>
                <a:gd name="T12" fmla="*/ 0 w 1789"/>
                <a:gd name="T13" fmla="+- 0 12290 12290"/>
                <a:gd name="T14" fmla="*/ 12290 h 2386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  <a:cxn ang="0">
                  <a:pos x="T12" y="T14"/>
                </a:cxn>
              </a:cxnLst>
              <a:rect l="0" t="0" r="r" b="b"/>
              <a:pathLst>
                <a:path w="1789" h="2386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11" name="Freeform 10">
              <a:extLst>
                <a:ext uri="{FF2B5EF4-FFF2-40B4-BE49-F238E27FC236}">
                  <a16:creationId xmlns:a16="http://schemas.microsoft.com/office/drawing/2014/main" id="{43B40037-7481-524B-8685-404D965690F2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4678"/>
              <a:ext cx="1162" cy="1162"/>
            </a:xfrm>
            <a:custGeom>
              <a:avLst/>
              <a:gdLst>
                <a:gd name="T0" fmla="*/ 0 w 1162"/>
                <a:gd name="T1" fmla="+- 0 14679 14679"/>
                <a:gd name="T2" fmla="*/ 14679 h 1162"/>
                <a:gd name="T3" fmla="*/ 0 w 1162"/>
                <a:gd name="T4" fmla="+- 0 15840 14679"/>
                <a:gd name="T5" fmla="*/ 15840 h 1162"/>
                <a:gd name="T6" fmla="*/ 1161 w 1162"/>
                <a:gd name="T7" fmla="+- 0 15840 14679"/>
                <a:gd name="T8" fmla="*/ 15840 h 1162"/>
                <a:gd name="T9" fmla="*/ 0 w 1162"/>
                <a:gd name="T10" fmla="+- 0 14679 14679"/>
                <a:gd name="T11" fmla="*/ 14679 h 1162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</a:cxnLst>
              <a:rect l="0" t="0" r="r" b="b"/>
              <a:pathLst>
                <a:path w="1162" h="1162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12" name="Freeform 11">
              <a:extLst>
                <a:ext uri="{FF2B5EF4-FFF2-40B4-BE49-F238E27FC236}">
                  <a16:creationId xmlns:a16="http://schemas.microsoft.com/office/drawing/2014/main" id="{7B759713-8408-EE47-9394-3DA6F5E4B624}"/>
                </a:ext>
              </a:extLst>
            </p:cNvPr>
            <p:cNvSpPr>
              <a:spLocks/>
            </p:cNvSpPr>
            <p:nvPr/>
          </p:nvSpPr>
          <p:spPr bwMode="auto">
            <a:xfrm>
              <a:off x="1221" y="14675"/>
              <a:ext cx="2329" cy="1165"/>
            </a:xfrm>
            <a:custGeom>
              <a:avLst/>
              <a:gdLst>
                <a:gd name="T0" fmla="+- 0 3550 1221"/>
                <a:gd name="T1" fmla="*/ T0 w 2329"/>
                <a:gd name="T2" fmla="+- 0 15840 14676"/>
                <a:gd name="T3" fmla="*/ 15840 h 1165"/>
                <a:gd name="T4" fmla="+- 0 2386 1221"/>
                <a:gd name="T5" fmla="*/ T4 w 2329"/>
                <a:gd name="T6" fmla="+- 0 14676 14676"/>
                <a:gd name="T7" fmla="*/ 14676 h 1165"/>
                <a:gd name="T8" fmla="+- 0 1221 1221"/>
                <a:gd name="T9" fmla="*/ T8 w 2329"/>
                <a:gd name="T10" fmla="+- 0 15840 14676"/>
                <a:gd name="T11" fmla="*/ 15840 h 1165"/>
                <a:gd name="T12" fmla="+- 0 3550 1221"/>
                <a:gd name="T13" fmla="*/ T12 w 2329"/>
                <a:gd name="T14" fmla="+- 0 15840 14676"/>
                <a:gd name="T15" fmla="*/ 15840 h 1165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329" h="1165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</p:grpSp>
      <p:sp>
        <p:nvSpPr>
          <p:cNvPr id="18" name="Text Placeholder 29">
            <a:extLst>
              <a:ext uri="{FF2B5EF4-FFF2-40B4-BE49-F238E27FC236}">
                <a16:creationId xmlns:a16="http://schemas.microsoft.com/office/drawing/2014/main" id="{276A9CD7-E675-3048-86D3-3546A2F6B45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94360" y="4549552"/>
            <a:ext cx="5486400" cy="1645920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2400" b="1" i="0">
                <a:solidFill>
                  <a:schemeClr val="tx2">
                    <a:lumMod val="75000"/>
                  </a:schemeClr>
                </a:solidFill>
                <a:latin typeface="+mn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58B149C6-5AAC-B8E5-5411-EA38821F67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594360" y="3950208"/>
            <a:ext cx="2133600" cy="3992"/>
          </a:xfrm>
          <a:prstGeom prst="line">
            <a:avLst/>
          </a:prstGeom>
          <a:ln w="101600">
            <a:solidFill>
              <a:schemeClr val="tx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692738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806C6F65-35CD-D64B-992A-0C1C1E0038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6362700" y="0"/>
            <a:ext cx="5829298" cy="3235602"/>
            <a:chOff x="5612972" y="1"/>
            <a:chExt cx="6615961" cy="3672246"/>
          </a:xfrm>
        </p:grpSpPr>
        <p:sp>
          <p:nvSpPr>
            <p:cNvPr id="7" name="AutoShape 24">
              <a:extLst>
                <a:ext uri="{FF2B5EF4-FFF2-40B4-BE49-F238E27FC236}">
                  <a16:creationId xmlns:a16="http://schemas.microsoft.com/office/drawing/2014/main" id="{CFD467E2-FF13-7E4F-BEF9-EA1A17665B2D}"/>
                </a:ext>
              </a:extLst>
            </p:cNvPr>
            <p:cNvSpPr>
              <a:spLocks/>
            </p:cNvSpPr>
            <p:nvPr/>
          </p:nvSpPr>
          <p:spPr bwMode="auto">
            <a:xfrm>
              <a:off x="5612972" y="1"/>
              <a:ext cx="4408998" cy="3672246"/>
            </a:xfrm>
            <a:custGeom>
              <a:avLst/>
              <a:gdLst>
                <a:gd name="T0" fmla="+- 0 8372 6586"/>
                <a:gd name="T1" fmla="*/ T0 w 3578"/>
                <a:gd name="T2" fmla="*/ 591 h 2980"/>
                <a:gd name="T3" fmla="+- 0 7780 6586"/>
                <a:gd name="T4" fmla="*/ T3 w 3578"/>
                <a:gd name="T5" fmla="*/ 0 h 2980"/>
                <a:gd name="T6" fmla="+- 0 6586 6586"/>
                <a:gd name="T7" fmla="*/ T6 w 3578"/>
                <a:gd name="T8" fmla="*/ 0 h 2980"/>
                <a:gd name="T9" fmla="+- 0 7774 6586"/>
                <a:gd name="T10" fmla="*/ T9 w 3578"/>
                <a:gd name="T11" fmla="*/ 1188 h 2980"/>
                <a:gd name="T12" fmla="+- 0 8372 6586"/>
                <a:gd name="T13" fmla="*/ T12 w 3578"/>
                <a:gd name="T14" fmla="*/ 591 h 2980"/>
                <a:gd name="T15" fmla="+- 0 10163 6586"/>
                <a:gd name="T16" fmla="*/ T15 w 3578"/>
                <a:gd name="T17" fmla="*/ 2383 h 2980"/>
                <a:gd name="T18" fmla="+- 0 9566 6586"/>
                <a:gd name="T19" fmla="*/ T18 w 3578"/>
                <a:gd name="T20" fmla="*/ 1786 h 2980"/>
                <a:gd name="T21" fmla="+- 0 8969 6586"/>
                <a:gd name="T22" fmla="*/ T21 w 3578"/>
                <a:gd name="T23" fmla="*/ 2383 h 2980"/>
                <a:gd name="T24" fmla="+- 0 9566 6586"/>
                <a:gd name="T25" fmla="*/ T24 w 3578"/>
                <a:gd name="T26" fmla="*/ 2980 h 2980"/>
                <a:gd name="T27" fmla="+- 0 10163 6586"/>
                <a:gd name="T28" fmla="*/ T27 w 3578"/>
                <a:gd name="T29" fmla="*/ 2383 h 2980"/>
              </a:gdLst>
              <a:ahLst/>
              <a:cxnLst>
                <a:cxn ang="0">
                  <a:pos x="T1" y="T2"/>
                </a:cxn>
                <a:cxn ang="0">
                  <a:pos x="T4" y="T5"/>
                </a:cxn>
                <a:cxn ang="0">
                  <a:pos x="T7" y="T8"/>
                </a:cxn>
                <a:cxn ang="0">
                  <a:pos x="T10" y="T11"/>
                </a:cxn>
                <a:cxn ang="0">
                  <a:pos x="T13" y="T14"/>
                </a:cxn>
                <a:cxn ang="0">
                  <a:pos x="T16" y="T17"/>
                </a:cxn>
                <a:cxn ang="0">
                  <a:pos x="T19" y="T20"/>
                </a:cxn>
                <a:cxn ang="0">
                  <a:pos x="T22" y="T23"/>
                </a:cxn>
                <a:cxn ang="0">
                  <a:pos x="T25" y="T26"/>
                </a:cxn>
                <a:cxn ang="0">
                  <a:pos x="T28" y="T29"/>
                </a:cxn>
              </a:cxnLst>
              <a:rect l="0" t="0" r="r" b="b"/>
              <a:pathLst>
                <a:path w="3578" h="2980">
                  <a:moveTo>
                    <a:pt x="1786" y="591"/>
                  </a:moveTo>
                  <a:lnTo>
                    <a:pt x="1194" y="0"/>
                  </a:lnTo>
                  <a:lnTo>
                    <a:pt x="0" y="0"/>
                  </a:lnTo>
                  <a:lnTo>
                    <a:pt x="1188" y="1188"/>
                  </a:lnTo>
                  <a:lnTo>
                    <a:pt x="1786" y="591"/>
                  </a:lnTo>
                  <a:moveTo>
                    <a:pt x="3577" y="2383"/>
                  </a:moveTo>
                  <a:lnTo>
                    <a:pt x="2980" y="1786"/>
                  </a:lnTo>
                  <a:lnTo>
                    <a:pt x="2383" y="2383"/>
                  </a:lnTo>
                  <a:lnTo>
                    <a:pt x="2980" y="2980"/>
                  </a:lnTo>
                  <a:lnTo>
                    <a:pt x="3577" y="2383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8" name="Freeform 7">
              <a:extLst>
                <a:ext uri="{FF2B5EF4-FFF2-40B4-BE49-F238E27FC236}">
                  <a16:creationId xmlns:a16="http://schemas.microsoft.com/office/drawing/2014/main" id="{CA85A327-3157-B442-993A-6900F71249AC}"/>
                </a:ext>
              </a:extLst>
            </p:cNvPr>
            <p:cNvSpPr>
              <a:spLocks/>
            </p:cNvSpPr>
            <p:nvPr/>
          </p:nvSpPr>
          <p:spPr bwMode="auto">
            <a:xfrm>
              <a:off x="6341233" y="1463970"/>
              <a:ext cx="2208196" cy="2208277"/>
            </a:xfrm>
            <a:custGeom>
              <a:avLst/>
              <a:gdLst>
                <a:gd name="T0" fmla="+- 0 7774 7177"/>
                <a:gd name="T1" fmla="*/ T0 w 1792"/>
                <a:gd name="T2" fmla="+- 0 1188 1188"/>
                <a:gd name="T3" fmla="*/ 1188 h 1792"/>
                <a:gd name="T4" fmla="+- 0 7177 7177"/>
                <a:gd name="T5" fmla="*/ T4 w 1792"/>
                <a:gd name="T6" fmla="+- 0 1786 1188"/>
                <a:gd name="T7" fmla="*/ 1786 h 1792"/>
                <a:gd name="T8" fmla="+- 0 8372 7177"/>
                <a:gd name="T9" fmla="*/ T8 w 1792"/>
                <a:gd name="T10" fmla="+- 0 2980 1188"/>
                <a:gd name="T11" fmla="*/ 2980 h 1792"/>
                <a:gd name="T12" fmla="+- 0 8969 7177"/>
                <a:gd name="T13" fmla="*/ T12 w 1792"/>
                <a:gd name="T14" fmla="+- 0 2383 1188"/>
                <a:gd name="T15" fmla="*/ 2383 h 1792"/>
                <a:gd name="T16" fmla="+- 0 7774 7177"/>
                <a:gd name="T17" fmla="*/ T16 w 1792"/>
                <a:gd name="T18" fmla="+- 0 1188 1188"/>
                <a:gd name="T19" fmla="*/ 1188 h 1792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  <a:cxn ang="0">
                  <a:pos x="T17" y="T19"/>
                </a:cxn>
              </a:cxnLst>
              <a:rect l="0" t="0" r="r" b="b"/>
              <a:pathLst>
                <a:path w="1792" h="1792">
                  <a:moveTo>
                    <a:pt x="597" y="0"/>
                  </a:moveTo>
                  <a:lnTo>
                    <a:pt x="0" y="598"/>
                  </a:lnTo>
                  <a:lnTo>
                    <a:pt x="1195" y="1792"/>
                  </a:lnTo>
                  <a:lnTo>
                    <a:pt x="1792" y="1195"/>
                  </a:lnTo>
                  <a:lnTo>
                    <a:pt x="59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9" name="Freeform 8">
              <a:extLst>
                <a:ext uri="{FF2B5EF4-FFF2-40B4-BE49-F238E27FC236}">
                  <a16:creationId xmlns:a16="http://schemas.microsoft.com/office/drawing/2014/main" id="{9A459CB4-74AF-0544-AB1E-7CC6D10F84EB}"/>
                </a:ext>
              </a:extLst>
            </p:cNvPr>
            <p:cNvSpPr>
              <a:spLocks/>
            </p:cNvSpPr>
            <p:nvPr/>
          </p:nvSpPr>
          <p:spPr bwMode="auto">
            <a:xfrm>
              <a:off x="8555590" y="1"/>
              <a:ext cx="1457754" cy="729520"/>
            </a:xfrm>
            <a:custGeom>
              <a:avLst/>
              <a:gdLst>
                <a:gd name="T0" fmla="+- 0 10158 8975"/>
                <a:gd name="T1" fmla="*/ T0 w 1183"/>
                <a:gd name="T2" fmla="*/ 0 h 592"/>
                <a:gd name="T3" fmla="+- 0 8975 8975"/>
                <a:gd name="T4" fmla="*/ T3 w 1183"/>
                <a:gd name="T5" fmla="*/ 0 h 592"/>
                <a:gd name="T6" fmla="+- 0 9566 8975"/>
                <a:gd name="T7" fmla="*/ T6 w 1183"/>
                <a:gd name="T8" fmla="*/ 591 h 592"/>
                <a:gd name="T9" fmla="+- 0 10158 8975"/>
                <a:gd name="T10" fmla="*/ T9 w 1183"/>
                <a:gd name="T11" fmla="*/ 0 h 592"/>
              </a:gdLst>
              <a:ahLst/>
              <a:cxnLst>
                <a:cxn ang="0">
                  <a:pos x="T1" y="T2"/>
                </a:cxn>
                <a:cxn ang="0">
                  <a:pos x="T4" y="T5"/>
                </a:cxn>
                <a:cxn ang="0">
                  <a:pos x="T7" y="T8"/>
                </a:cxn>
                <a:cxn ang="0">
                  <a:pos x="T10" y="T11"/>
                </a:cxn>
              </a:cxnLst>
              <a:rect l="0" t="0" r="r" b="b"/>
              <a:pathLst>
                <a:path w="1183" h="592">
                  <a:moveTo>
                    <a:pt x="1183" y="0"/>
                  </a:moveTo>
                  <a:lnTo>
                    <a:pt x="0" y="0"/>
                  </a:lnTo>
                  <a:lnTo>
                    <a:pt x="591" y="591"/>
                  </a:lnTo>
                  <a:lnTo>
                    <a:pt x="118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10" name="Freeform 9">
              <a:extLst>
                <a:ext uri="{FF2B5EF4-FFF2-40B4-BE49-F238E27FC236}">
                  <a16:creationId xmlns:a16="http://schemas.microsoft.com/office/drawing/2014/main" id="{95A20BFD-9142-D64A-A78A-61B75FCA0D76}"/>
                </a:ext>
              </a:extLst>
            </p:cNvPr>
            <p:cNvSpPr>
              <a:spLocks/>
            </p:cNvSpPr>
            <p:nvPr/>
          </p:nvSpPr>
          <p:spPr bwMode="auto">
            <a:xfrm>
              <a:off x="7076887" y="728289"/>
              <a:ext cx="2208196" cy="2208277"/>
            </a:xfrm>
            <a:custGeom>
              <a:avLst/>
              <a:gdLst>
                <a:gd name="T0" fmla="+- 0 8372 7774"/>
                <a:gd name="T1" fmla="*/ T0 w 1792"/>
                <a:gd name="T2" fmla="+- 0 591 591"/>
                <a:gd name="T3" fmla="*/ 591 h 1792"/>
                <a:gd name="T4" fmla="+- 0 7774 7774"/>
                <a:gd name="T5" fmla="*/ T4 w 1792"/>
                <a:gd name="T6" fmla="+- 0 1188 591"/>
                <a:gd name="T7" fmla="*/ 1188 h 1792"/>
                <a:gd name="T8" fmla="+- 0 8969 7774"/>
                <a:gd name="T9" fmla="*/ T8 w 1792"/>
                <a:gd name="T10" fmla="+- 0 2383 591"/>
                <a:gd name="T11" fmla="*/ 2383 h 1792"/>
                <a:gd name="T12" fmla="+- 0 9566 7774"/>
                <a:gd name="T13" fmla="*/ T12 w 1792"/>
                <a:gd name="T14" fmla="+- 0 1786 591"/>
                <a:gd name="T15" fmla="*/ 1786 h 1792"/>
                <a:gd name="T16" fmla="+- 0 8372 7774"/>
                <a:gd name="T17" fmla="*/ T16 w 1792"/>
                <a:gd name="T18" fmla="+- 0 591 591"/>
                <a:gd name="T19" fmla="*/ 591 h 1792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  <a:cxn ang="0">
                  <a:pos x="T17" y="T19"/>
                </a:cxn>
              </a:cxnLst>
              <a:rect l="0" t="0" r="r" b="b"/>
              <a:pathLst>
                <a:path w="1792" h="1792">
                  <a:moveTo>
                    <a:pt x="598" y="0"/>
                  </a:moveTo>
                  <a:lnTo>
                    <a:pt x="0" y="597"/>
                  </a:lnTo>
                  <a:lnTo>
                    <a:pt x="1195" y="1792"/>
                  </a:lnTo>
                  <a:lnTo>
                    <a:pt x="1792" y="1195"/>
                  </a:lnTo>
                  <a:lnTo>
                    <a:pt x="598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11" name="Freeform 10">
              <a:extLst>
                <a:ext uri="{FF2B5EF4-FFF2-40B4-BE49-F238E27FC236}">
                  <a16:creationId xmlns:a16="http://schemas.microsoft.com/office/drawing/2014/main" id="{B80736DF-C890-DB47-AEAA-D3D92505E632}"/>
                </a:ext>
              </a:extLst>
            </p:cNvPr>
            <p:cNvSpPr>
              <a:spLocks/>
            </p:cNvSpPr>
            <p:nvPr/>
          </p:nvSpPr>
          <p:spPr bwMode="auto">
            <a:xfrm>
              <a:off x="9285083" y="728289"/>
              <a:ext cx="2943850" cy="2943958"/>
            </a:xfrm>
            <a:custGeom>
              <a:avLst/>
              <a:gdLst>
                <a:gd name="T0" fmla="+- 0 11955 9566"/>
                <a:gd name="T1" fmla="*/ T0 w 2389"/>
                <a:gd name="T2" fmla="+- 0 1786 591"/>
                <a:gd name="T3" fmla="*/ 1786 h 2389"/>
                <a:gd name="T4" fmla="+- 0 10760 9566"/>
                <a:gd name="T5" fmla="*/ T4 w 2389"/>
                <a:gd name="T6" fmla="+- 0 591 591"/>
                <a:gd name="T7" fmla="*/ 591 h 2389"/>
                <a:gd name="T8" fmla="+- 0 9566 9566"/>
                <a:gd name="T9" fmla="*/ T8 w 2389"/>
                <a:gd name="T10" fmla="+- 0 1786 591"/>
                <a:gd name="T11" fmla="*/ 1786 h 2389"/>
                <a:gd name="T12" fmla="+- 0 10760 9566"/>
                <a:gd name="T13" fmla="*/ T12 w 2389"/>
                <a:gd name="T14" fmla="+- 0 2980 591"/>
                <a:gd name="T15" fmla="*/ 2980 h 2389"/>
                <a:gd name="T16" fmla="+- 0 11955 9566"/>
                <a:gd name="T17" fmla="*/ T16 w 2389"/>
                <a:gd name="T18" fmla="+- 0 1786 591"/>
                <a:gd name="T19" fmla="*/ 1786 h 2389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  <a:cxn ang="0">
                  <a:pos x="T17" y="T19"/>
                </a:cxn>
              </a:cxnLst>
              <a:rect l="0" t="0" r="r" b="b"/>
              <a:pathLst>
                <a:path w="2389" h="2389">
                  <a:moveTo>
                    <a:pt x="2389" y="1195"/>
                  </a:moveTo>
                  <a:lnTo>
                    <a:pt x="1194" y="0"/>
                  </a:lnTo>
                  <a:lnTo>
                    <a:pt x="0" y="1195"/>
                  </a:lnTo>
                  <a:lnTo>
                    <a:pt x="1194" y="2389"/>
                  </a:lnTo>
                  <a:lnTo>
                    <a:pt x="2389" y="1195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</p:grpSp>
      <p:sp>
        <p:nvSpPr>
          <p:cNvPr id="12" name="Title 1">
            <a:extLst>
              <a:ext uri="{FF2B5EF4-FFF2-40B4-BE49-F238E27FC236}">
                <a16:creationId xmlns:a16="http://schemas.microsoft.com/office/drawing/2014/main" id="{39F93F26-ED5C-E74E-BFBD-E3054DC1B9C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94360" y="189572"/>
            <a:ext cx="6787747" cy="1593507"/>
          </a:xfrm>
          <a:prstGeom prst="rect">
            <a:avLst/>
          </a:prstGeom>
        </p:spPr>
        <p:txBody>
          <a:bodyPr lIns="0" tIns="0" rIns="0" bIns="0" anchor="b" anchorCtr="0">
            <a:noAutofit/>
          </a:bodyPr>
          <a:lstStyle>
            <a:lvl1pPr>
              <a:defRPr sz="4400" b="1" i="0" spc="50" baseline="0">
                <a:latin typeface="+mj-lt"/>
              </a:defRPr>
            </a:lvl1pPr>
          </a:lstStyle>
          <a:p>
            <a:r>
              <a:rPr lang="en-US" dirty="0"/>
              <a:t>Click to add title </a:t>
            </a:r>
          </a:p>
        </p:txBody>
      </p:sp>
      <p:sp>
        <p:nvSpPr>
          <p:cNvPr id="2" name="Content Placeholder 5">
            <a:extLst>
              <a:ext uri="{FF2B5EF4-FFF2-40B4-BE49-F238E27FC236}">
                <a16:creationId xmlns:a16="http://schemas.microsoft.com/office/drawing/2014/main" id="{186153BD-9D2B-47EB-3553-1D3F6663B2A3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594359" y="2281918"/>
            <a:ext cx="6787747" cy="3708517"/>
          </a:xfrm>
        </p:spPr>
        <p:txBody>
          <a:bodyPr lIns="0" tIns="228600" rIns="0" bIns="0">
            <a:normAutofit/>
          </a:bodyPr>
          <a:lstStyle>
            <a:lvl1pPr marL="283464" indent="-283464">
              <a:lnSpc>
                <a:spcPct val="80000"/>
              </a:lnSpc>
              <a:spcBef>
                <a:spcPts val="2200"/>
              </a:spcBef>
              <a:buFont typeface="Arial" panose="020B0604020202020204" pitchFamily="34" charset="0"/>
              <a:buChar char="•"/>
              <a:defRPr lang="en-US" sz="2400" b="1" i="0" kern="1200" dirty="0">
                <a:solidFill>
                  <a:schemeClr val="tx2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indent="-283464">
              <a:spcBef>
                <a:spcPts val="600"/>
              </a:spcBef>
              <a:defRPr sz="2000"/>
            </a:lvl2pPr>
            <a:lvl3pPr indent="-283464">
              <a:spcBef>
                <a:spcPts val="1800"/>
              </a:spcBef>
              <a:defRPr sz="2000"/>
            </a:lvl3pPr>
            <a:lvl4pPr indent="-283464">
              <a:spcBef>
                <a:spcPts val="1800"/>
              </a:spcBef>
              <a:defRPr sz="2000"/>
            </a:lvl4pPr>
            <a:lvl5pPr indent="-283464">
              <a:spcBef>
                <a:spcPts val="1800"/>
              </a:spcBef>
              <a:defRPr sz="20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3" name="Slide Number Placeholder 42">
            <a:extLst>
              <a:ext uri="{FF2B5EF4-FFF2-40B4-BE49-F238E27FC236}">
                <a16:creationId xmlns:a16="http://schemas.microsoft.com/office/drawing/2014/main" id="{D80CCC8F-9CF1-9621-04EB-DFA68FEE42D2}"/>
              </a:ext>
            </a:extLst>
          </p:cNvPr>
          <p:cNvSpPr>
            <a:spLocks noGrp="1"/>
          </p:cNvSpPr>
          <p:nvPr>
            <p:ph type="sldNum" sz="quarter" idx="26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>
              <a:latin typeface="+mn-lt"/>
            </a:endParaRPr>
          </a:p>
        </p:txBody>
      </p:sp>
      <p:sp>
        <p:nvSpPr>
          <p:cNvPr id="42" name="Date Placeholder 41">
            <a:extLst>
              <a:ext uri="{FF2B5EF4-FFF2-40B4-BE49-F238E27FC236}">
                <a16:creationId xmlns:a16="http://schemas.microsoft.com/office/drawing/2014/main" id="{29CE2856-DB8F-5603-C085-74C70560FAC8}"/>
              </a:ext>
            </a:extLst>
          </p:cNvPr>
          <p:cNvSpPr>
            <a:spLocks noGrp="1"/>
          </p:cNvSpPr>
          <p:nvPr>
            <p:ph type="dt" sz="half" idx="25"/>
          </p:nvPr>
        </p:nvSpPr>
        <p:spPr/>
        <p:txBody>
          <a:bodyPr/>
          <a:lstStyle/>
          <a:p>
            <a:endParaRPr lang="en-US" dirty="0">
              <a:latin typeface="+mn-lt"/>
            </a:endParaRP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979826C1-7A52-DA25-F422-EE62DED7D1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594360" y="2148840"/>
            <a:ext cx="2130552" cy="0"/>
          </a:xfrm>
          <a:prstGeom prst="line">
            <a:avLst/>
          </a:prstGeom>
          <a:ln w="101600">
            <a:solidFill>
              <a:schemeClr val="tx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180892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B79D0555-EBDC-B53A-212D-A5921795FEC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6880543"/>
          </a:xfrm>
          <a:custGeom>
            <a:avLst/>
            <a:gdLst>
              <a:gd name="connsiteX0" fmla="*/ 6309360 w 12192000"/>
              <a:gd name="connsiteY0" fmla="*/ 3951843 h 6880543"/>
              <a:gd name="connsiteX1" fmla="*/ 6309360 w 12192000"/>
              <a:gd name="connsiteY1" fmla="*/ 4052427 h 6880543"/>
              <a:gd name="connsiteX2" fmla="*/ 8442960 w 12192000"/>
              <a:gd name="connsiteY2" fmla="*/ 4052427 h 6880543"/>
              <a:gd name="connsiteX3" fmla="*/ 8442960 w 12192000"/>
              <a:gd name="connsiteY3" fmla="*/ 3951843 h 6880543"/>
              <a:gd name="connsiteX4" fmla="*/ 0 w 12192000"/>
              <a:gd name="connsiteY4" fmla="*/ 0 h 6880543"/>
              <a:gd name="connsiteX5" fmla="*/ 12192000 w 12192000"/>
              <a:gd name="connsiteY5" fmla="*/ 0 h 6880543"/>
              <a:gd name="connsiteX6" fmla="*/ 12192000 w 12192000"/>
              <a:gd name="connsiteY6" fmla="*/ 6880543 h 6880543"/>
              <a:gd name="connsiteX7" fmla="*/ 0 w 12192000"/>
              <a:gd name="connsiteY7" fmla="*/ 6880543 h 68805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2000" h="6880543">
                <a:moveTo>
                  <a:pt x="6309360" y="3951843"/>
                </a:moveTo>
                <a:lnTo>
                  <a:pt x="6309360" y="4052427"/>
                </a:lnTo>
                <a:lnTo>
                  <a:pt x="8442960" y="4052427"/>
                </a:lnTo>
                <a:lnTo>
                  <a:pt x="8442960" y="3951843"/>
                </a:ln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880543"/>
                </a:lnTo>
                <a:lnTo>
                  <a:pt x="0" y="6880543"/>
                </a:lnTo>
                <a:close/>
              </a:path>
            </a:pathLst>
          </a:custGeom>
        </p:spPr>
        <p:txBody>
          <a:bodyPr wrap="square" tIns="182880">
            <a:no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8" name="Title 1">
            <a:extLst>
              <a:ext uri="{FF2B5EF4-FFF2-40B4-BE49-F238E27FC236}">
                <a16:creationId xmlns:a16="http://schemas.microsoft.com/office/drawing/2014/main" id="{8D492973-78E3-D34E-835E-CF2D4517016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309359" y="444933"/>
            <a:ext cx="5477479" cy="3291840"/>
          </a:xfrm>
          <a:prstGeom prst="rect">
            <a:avLst/>
          </a:prstGeom>
        </p:spPr>
        <p:txBody>
          <a:bodyPr lIns="0" tIns="0" rIns="0" bIns="0" anchor="b" anchorCtr="0">
            <a:noAutofit/>
          </a:bodyPr>
          <a:lstStyle>
            <a:lvl1pPr>
              <a:defRPr sz="6000" b="1" i="0" baseline="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 dirty="0"/>
              <a:t>Click to add title 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96BA398-1ED2-1FCA-63B9-8915A8C7A5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309360" y="3951843"/>
            <a:ext cx="2133600" cy="100584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2916956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7104">
          <p15:clr>
            <a:srgbClr val="FBAE40"/>
          </p15:clr>
        </p15:guide>
        <p15:guide id="3" pos="4344" userDrawn="1">
          <p15:clr>
            <a:srgbClr val="FBAE40"/>
          </p15:clr>
        </p15:guide>
        <p15:guide id="4" pos="4560" userDrawn="1">
          <p15:clr>
            <a:srgbClr val="FBAE40"/>
          </p15:clr>
        </p15:guide>
        <p15:guide id="8" orient="horz" pos="1848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2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B6987D-0137-DE42-B76B-FF621E808D90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299835" y="430529"/>
            <a:ext cx="5486400" cy="3291840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80000"/>
              </a:lnSpc>
              <a:defRPr sz="6000" b="1" i="0" spc="100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Click to add title </a:t>
            </a:r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A9973BC6-F6E5-0B3B-C8AB-0AC4020D4E8B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0" y="-11113"/>
            <a:ext cx="5791200" cy="6880226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8" name="Text Placeholder 29">
            <a:extLst>
              <a:ext uri="{FF2B5EF4-FFF2-40B4-BE49-F238E27FC236}">
                <a16:creationId xmlns:a16="http://schemas.microsoft.com/office/drawing/2014/main" id="{276A9CD7-E675-3048-86D3-3546A2F6B45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299835" y="4568602"/>
            <a:ext cx="5486400" cy="1645920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2400" b="1" i="0">
                <a:solidFill>
                  <a:schemeClr val="tx2">
                    <a:lumMod val="75000"/>
                  </a:schemeClr>
                </a:solidFill>
                <a:latin typeface="+mn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29169ED6-4B82-6844-119F-AC15CDF2D3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6309360" y="3950208"/>
            <a:ext cx="2133600" cy="3992"/>
          </a:xfrm>
          <a:prstGeom prst="line">
            <a:avLst/>
          </a:prstGeom>
          <a:ln w="101600">
            <a:solidFill>
              <a:schemeClr val="tx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879140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mmary 2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C57F1500-1A16-D1EF-4F0C-030852B291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594360" y="2148840"/>
            <a:ext cx="2133600" cy="3992"/>
          </a:xfrm>
          <a:prstGeom prst="line">
            <a:avLst/>
          </a:prstGeom>
          <a:ln w="101600">
            <a:solidFill>
              <a:schemeClr val="tx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10" name="Group 9">
            <a:extLst>
              <a:ext uri="{FF2B5EF4-FFF2-40B4-BE49-F238E27FC236}">
                <a16:creationId xmlns:a16="http://schemas.microsoft.com/office/drawing/2014/main" id="{2D07A0BE-3890-193E-9439-F294E61A71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/>
          </p:cNvGrpSpPr>
          <p:nvPr userDrawn="1"/>
        </p:nvGrpSpPr>
        <p:grpSpPr bwMode="auto">
          <a:xfrm rot="16200000" flipV="1">
            <a:off x="0" y="3900132"/>
            <a:ext cx="2959226" cy="2959226"/>
            <a:chOff x="0" y="12289"/>
            <a:chExt cx="3550" cy="3551"/>
          </a:xfrm>
        </p:grpSpPr>
        <p:sp>
          <p:nvSpPr>
            <p:cNvPr id="11" name="Freeform 19">
              <a:extLst>
                <a:ext uri="{FF2B5EF4-FFF2-40B4-BE49-F238E27FC236}">
                  <a16:creationId xmlns:a16="http://schemas.microsoft.com/office/drawing/2014/main" id="{C05217ED-C258-E6CE-BA7F-28A6EA41BCD3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2289"/>
              <a:ext cx="1789" cy="2386"/>
            </a:xfrm>
            <a:custGeom>
              <a:avLst/>
              <a:gdLst>
                <a:gd name="T0" fmla="*/ 0 w 1789"/>
                <a:gd name="T1" fmla="+- 0 12290 12290"/>
                <a:gd name="T2" fmla="*/ 12290 h 2386"/>
                <a:gd name="T3" fmla="*/ 0 w 1789"/>
                <a:gd name="T4" fmla="+- 0 13484 12290"/>
                <a:gd name="T5" fmla="*/ 13484 h 2386"/>
                <a:gd name="T6" fmla="*/ 1192 w 1789"/>
                <a:gd name="T7" fmla="+- 0 14676 12290"/>
                <a:gd name="T8" fmla="*/ 14676 h 2386"/>
                <a:gd name="T9" fmla="*/ 1789 w 1789"/>
                <a:gd name="T10" fmla="+- 0 14079 12290"/>
                <a:gd name="T11" fmla="*/ 14079 h 2386"/>
                <a:gd name="T12" fmla="*/ 0 w 1789"/>
                <a:gd name="T13" fmla="+- 0 12290 12290"/>
                <a:gd name="T14" fmla="*/ 12290 h 2386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  <a:cxn ang="0">
                  <a:pos x="T12" y="T14"/>
                </a:cxn>
              </a:cxnLst>
              <a:rect l="0" t="0" r="r" b="b"/>
              <a:pathLst>
                <a:path w="1789" h="2386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12" name="Freeform 20">
              <a:extLst>
                <a:ext uri="{FF2B5EF4-FFF2-40B4-BE49-F238E27FC236}">
                  <a16:creationId xmlns:a16="http://schemas.microsoft.com/office/drawing/2014/main" id="{F3E11A1F-14DD-BA35-D7D7-4D4ADEAA3484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4678"/>
              <a:ext cx="1162" cy="1162"/>
            </a:xfrm>
            <a:custGeom>
              <a:avLst/>
              <a:gdLst>
                <a:gd name="T0" fmla="*/ 0 w 1162"/>
                <a:gd name="T1" fmla="+- 0 14679 14679"/>
                <a:gd name="T2" fmla="*/ 14679 h 1162"/>
                <a:gd name="T3" fmla="*/ 0 w 1162"/>
                <a:gd name="T4" fmla="+- 0 15840 14679"/>
                <a:gd name="T5" fmla="*/ 15840 h 1162"/>
                <a:gd name="T6" fmla="*/ 1161 w 1162"/>
                <a:gd name="T7" fmla="+- 0 15840 14679"/>
                <a:gd name="T8" fmla="*/ 15840 h 1162"/>
                <a:gd name="T9" fmla="*/ 0 w 1162"/>
                <a:gd name="T10" fmla="+- 0 14679 14679"/>
                <a:gd name="T11" fmla="*/ 14679 h 1162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</a:cxnLst>
              <a:rect l="0" t="0" r="r" b="b"/>
              <a:pathLst>
                <a:path w="1162" h="1162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13" name="Freeform 21">
              <a:extLst>
                <a:ext uri="{FF2B5EF4-FFF2-40B4-BE49-F238E27FC236}">
                  <a16:creationId xmlns:a16="http://schemas.microsoft.com/office/drawing/2014/main" id="{F14541B0-973F-7E21-1019-D2FB83C8C0D0}"/>
                </a:ext>
              </a:extLst>
            </p:cNvPr>
            <p:cNvSpPr>
              <a:spLocks/>
            </p:cNvSpPr>
            <p:nvPr/>
          </p:nvSpPr>
          <p:spPr bwMode="auto">
            <a:xfrm>
              <a:off x="1221" y="14675"/>
              <a:ext cx="2329" cy="1165"/>
            </a:xfrm>
            <a:custGeom>
              <a:avLst/>
              <a:gdLst>
                <a:gd name="T0" fmla="+- 0 3550 1221"/>
                <a:gd name="T1" fmla="*/ T0 w 2329"/>
                <a:gd name="T2" fmla="+- 0 15840 14676"/>
                <a:gd name="T3" fmla="*/ 15840 h 1165"/>
                <a:gd name="T4" fmla="+- 0 2386 1221"/>
                <a:gd name="T5" fmla="*/ T4 w 2329"/>
                <a:gd name="T6" fmla="+- 0 14676 14676"/>
                <a:gd name="T7" fmla="*/ 14676 h 1165"/>
                <a:gd name="T8" fmla="+- 0 1221 1221"/>
                <a:gd name="T9" fmla="*/ T8 w 2329"/>
                <a:gd name="T10" fmla="+- 0 15840 14676"/>
                <a:gd name="T11" fmla="*/ 15840 h 1165"/>
                <a:gd name="T12" fmla="+- 0 3550 1221"/>
                <a:gd name="T13" fmla="*/ T12 w 2329"/>
                <a:gd name="T14" fmla="+- 0 15840 14676"/>
                <a:gd name="T15" fmla="*/ 15840 h 1165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329" h="1165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</p:grpSp>
      <p:sp>
        <p:nvSpPr>
          <p:cNvPr id="32" name="Title 1">
            <a:extLst>
              <a:ext uri="{FF2B5EF4-FFF2-40B4-BE49-F238E27FC236}">
                <a16:creationId xmlns:a16="http://schemas.microsoft.com/office/drawing/2014/main" id="{467E05B6-B7CB-1E4F-96BA-4B8CFE8B63D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94360" y="102875"/>
            <a:ext cx="10873740" cy="1680205"/>
          </a:xfrm>
          <a:prstGeom prst="rect">
            <a:avLst/>
          </a:prstGeom>
        </p:spPr>
        <p:txBody>
          <a:bodyPr lIns="0" tIns="0" rIns="0" bIns="0" anchor="b" anchorCtr="0">
            <a:noAutofit/>
          </a:bodyPr>
          <a:lstStyle>
            <a:lvl1pPr>
              <a:defRPr sz="4400" b="1" i="0">
                <a:latin typeface="+mj-lt"/>
              </a:defRPr>
            </a:lvl1pPr>
          </a:lstStyle>
          <a:p>
            <a:r>
              <a:rPr lang="en-US" dirty="0"/>
              <a:t>Click to add title </a:t>
            </a:r>
          </a:p>
        </p:txBody>
      </p:sp>
      <p:sp>
        <p:nvSpPr>
          <p:cNvPr id="2" name="Content Placeholder 5">
            <a:extLst>
              <a:ext uri="{FF2B5EF4-FFF2-40B4-BE49-F238E27FC236}">
                <a16:creationId xmlns:a16="http://schemas.microsoft.com/office/drawing/2014/main" id="{F6FE0DC0-B0D7-F4D6-8038-177AD7A8C211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3657600" y="2282008"/>
            <a:ext cx="7810500" cy="3699328"/>
          </a:xfrm>
        </p:spPr>
        <p:txBody>
          <a:bodyPr lIns="0" tIns="228600" rIns="0" bIns="0">
            <a:normAutofit/>
          </a:bodyPr>
          <a:lstStyle>
            <a:lvl1pPr marL="283464" indent="-283464">
              <a:spcBef>
                <a:spcPts val="1800"/>
              </a:spcBef>
              <a:buFont typeface="Arial" panose="020B0604020202020204" pitchFamily="34" charset="0"/>
              <a:buChar char="•"/>
              <a:defRPr sz="2000"/>
            </a:lvl1pPr>
            <a:lvl2pPr indent="-283464">
              <a:spcBef>
                <a:spcPts val="1800"/>
              </a:spcBef>
              <a:defRPr sz="2000"/>
            </a:lvl2pPr>
            <a:lvl3pPr indent="-283464">
              <a:spcBef>
                <a:spcPts val="1800"/>
              </a:spcBef>
              <a:defRPr sz="2000"/>
            </a:lvl3pPr>
            <a:lvl4pPr indent="-283464">
              <a:spcBef>
                <a:spcPts val="1800"/>
              </a:spcBef>
              <a:defRPr sz="2000"/>
            </a:lvl4pPr>
            <a:lvl5pPr indent="-283464">
              <a:spcBef>
                <a:spcPts val="1800"/>
              </a:spcBef>
              <a:defRPr sz="20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7ED58739-4346-5104-B1AC-89ED035912AF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>
              <a:latin typeface="+mn-lt"/>
            </a:endParaRP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9272B8D-F380-9F1A-C8E6-BDD2352B1763}"/>
              </a:ext>
            </a:extLst>
          </p:cNvPr>
          <p:cNvSpPr>
            <a:spLocks noGrp="1"/>
          </p:cNvSpPr>
          <p:nvPr>
            <p:ph type="dt" sz="half" idx="21"/>
          </p:nvPr>
        </p:nvSpPr>
        <p:spPr/>
        <p:txBody>
          <a:bodyPr/>
          <a:lstStyle/>
          <a:p>
            <a:endParaRPr lang="en-US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40296414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600">
          <p15:clr>
            <a:srgbClr val="FBAE40"/>
          </p15:clr>
        </p15:guide>
        <p15:guide id="2" pos="7080">
          <p15:clr>
            <a:srgbClr val="FBAE40"/>
          </p15:clr>
        </p15:guide>
        <p15:guide id="3" pos="2304">
          <p15:clr>
            <a:srgbClr val="FBAE40"/>
          </p15:clr>
        </p15:guide>
        <p15:guide id="4" pos="5736">
          <p15:clr>
            <a:srgbClr val="FBAE40"/>
          </p15:clr>
        </p15:guide>
        <p15:guide id="5" pos="1944">
          <p15:clr>
            <a:srgbClr val="FBAE40"/>
          </p15:clr>
        </p15:guide>
        <p15:guide id="6" pos="4008">
          <p15:clr>
            <a:srgbClr val="FBAE40"/>
          </p15:clr>
        </p15:guide>
        <p15:guide id="7" orient="horz" pos="1224">
          <p15:clr>
            <a:srgbClr val="FBAE40"/>
          </p15:clr>
        </p15:guide>
        <p15:guide id="8" orient="horz" pos="1440">
          <p15:clr>
            <a:srgbClr val="FBAE40"/>
          </p15:clr>
        </p15:guide>
        <p15:guide id="9" orient="horz" pos="552">
          <p15:clr>
            <a:srgbClr val="FBAE40"/>
          </p15:clr>
        </p15:guide>
        <p15:guide id="10" pos="5352">
          <p15:clr>
            <a:srgbClr val="FBAE40"/>
          </p15:clr>
        </p15:guide>
        <p15:guide id="11" pos="3648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B6987D-0137-DE42-B76B-FF621E808D90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309904" y="411479"/>
            <a:ext cx="5486400" cy="3291840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80000"/>
              </a:lnSpc>
              <a:defRPr sz="6000" b="1" i="0" spc="100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Click to add title 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C26C18C3-ED25-DD4B-BA72-24932D54DE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/>
          </p:cNvGrpSpPr>
          <p:nvPr userDrawn="1"/>
        </p:nvGrpSpPr>
        <p:grpSpPr bwMode="auto">
          <a:xfrm>
            <a:off x="1" y="758752"/>
            <a:ext cx="6099248" cy="6099248"/>
            <a:chOff x="0" y="12289"/>
            <a:chExt cx="3550" cy="3551"/>
          </a:xfrm>
        </p:grpSpPr>
        <p:sp>
          <p:nvSpPr>
            <p:cNvPr id="10" name="Freeform 9">
              <a:extLst>
                <a:ext uri="{FF2B5EF4-FFF2-40B4-BE49-F238E27FC236}">
                  <a16:creationId xmlns:a16="http://schemas.microsoft.com/office/drawing/2014/main" id="{C07CC263-2515-F147-8CC5-F8E9FF9FA8E4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2289"/>
              <a:ext cx="1789" cy="2386"/>
            </a:xfrm>
            <a:custGeom>
              <a:avLst/>
              <a:gdLst>
                <a:gd name="T0" fmla="*/ 0 w 1789"/>
                <a:gd name="T1" fmla="+- 0 12290 12290"/>
                <a:gd name="T2" fmla="*/ 12290 h 2386"/>
                <a:gd name="T3" fmla="*/ 0 w 1789"/>
                <a:gd name="T4" fmla="+- 0 13484 12290"/>
                <a:gd name="T5" fmla="*/ 13484 h 2386"/>
                <a:gd name="T6" fmla="*/ 1192 w 1789"/>
                <a:gd name="T7" fmla="+- 0 14676 12290"/>
                <a:gd name="T8" fmla="*/ 14676 h 2386"/>
                <a:gd name="T9" fmla="*/ 1789 w 1789"/>
                <a:gd name="T10" fmla="+- 0 14079 12290"/>
                <a:gd name="T11" fmla="*/ 14079 h 2386"/>
                <a:gd name="T12" fmla="*/ 0 w 1789"/>
                <a:gd name="T13" fmla="+- 0 12290 12290"/>
                <a:gd name="T14" fmla="*/ 12290 h 2386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  <a:cxn ang="0">
                  <a:pos x="T12" y="T14"/>
                </a:cxn>
              </a:cxnLst>
              <a:rect l="0" t="0" r="r" b="b"/>
              <a:pathLst>
                <a:path w="1789" h="2386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11" name="Freeform 10">
              <a:extLst>
                <a:ext uri="{FF2B5EF4-FFF2-40B4-BE49-F238E27FC236}">
                  <a16:creationId xmlns:a16="http://schemas.microsoft.com/office/drawing/2014/main" id="{43B40037-7481-524B-8685-404D965690F2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4678"/>
              <a:ext cx="1162" cy="1162"/>
            </a:xfrm>
            <a:custGeom>
              <a:avLst/>
              <a:gdLst>
                <a:gd name="T0" fmla="*/ 0 w 1162"/>
                <a:gd name="T1" fmla="+- 0 14679 14679"/>
                <a:gd name="T2" fmla="*/ 14679 h 1162"/>
                <a:gd name="T3" fmla="*/ 0 w 1162"/>
                <a:gd name="T4" fmla="+- 0 15840 14679"/>
                <a:gd name="T5" fmla="*/ 15840 h 1162"/>
                <a:gd name="T6" fmla="*/ 1161 w 1162"/>
                <a:gd name="T7" fmla="+- 0 15840 14679"/>
                <a:gd name="T8" fmla="*/ 15840 h 1162"/>
                <a:gd name="T9" fmla="*/ 0 w 1162"/>
                <a:gd name="T10" fmla="+- 0 14679 14679"/>
                <a:gd name="T11" fmla="*/ 14679 h 1162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</a:cxnLst>
              <a:rect l="0" t="0" r="r" b="b"/>
              <a:pathLst>
                <a:path w="1162" h="1162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12" name="Freeform 11">
              <a:extLst>
                <a:ext uri="{FF2B5EF4-FFF2-40B4-BE49-F238E27FC236}">
                  <a16:creationId xmlns:a16="http://schemas.microsoft.com/office/drawing/2014/main" id="{7B759713-8408-EE47-9394-3DA6F5E4B624}"/>
                </a:ext>
              </a:extLst>
            </p:cNvPr>
            <p:cNvSpPr>
              <a:spLocks/>
            </p:cNvSpPr>
            <p:nvPr/>
          </p:nvSpPr>
          <p:spPr bwMode="auto">
            <a:xfrm>
              <a:off x="1221" y="14675"/>
              <a:ext cx="2329" cy="1165"/>
            </a:xfrm>
            <a:custGeom>
              <a:avLst/>
              <a:gdLst>
                <a:gd name="T0" fmla="+- 0 3550 1221"/>
                <a:gd name="T1" fmla="*/ T0 w 2329"/>
                <a:gd name="T2" fmla="+- 0 15840 14676"/>
                <a:gd name="T3" fmla="*/ 15840 h 1165"/>
                <a:gd name="T4" fmla="+- 0 2386 1221"/>
                <a:gd name="T5" fmla="*/ T4 w 2329"/>
                <a:gd name="T6" fmla="+- 0 14676 14676"/>
                <a:gd name="T7" fmla="*/ 14676 h 1165"/>
                <a:gd name="T8" fmla="+- 0 1221 1221"/>
                <a:gd name="T9" fmla="*/ T8 w 2329"/>
                <a:gd name="T10" fmla="+- 0 15840 14676"/>
                <a:gd name="T11" fmla="*/ 15840 h 1165"/>
                <a:gd name="T12" fmla="+- 0 3550 1221"/>
                <a:gd name="T13" fmla="*/ T12 w 2329"/>
                <a:gd name="T14" fmla="+- 0 15840 14676"/>
                <a:gd name="T15" fmla="*/ 15840 h 1165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329" h="1165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</p:grp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A69706A2-3726-FE4E-B923-E75D485978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6309360" y="3950208"/>
            <a:ext cx="2133600" cy="3992"/>
          </a:xfrm>
          <a:prstGeom prst="line">
            <a:avLst/>
          </a:prstGeom>
          <a:ln w="101600">
            <a:solidFill>
              <a:schemeClr val="tx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8" name="Text Placeholder 29">
            <a:extLst>
              <a:ext uri="{FF2B5EF4-FFF2-40B4-BE49-F238E27FC236}">
                <a16:creationId xmlns:a16="http://schemas.microsoft.com/office/drawing/2014/main" id="{276A9CD7-E675-3048-86D3-3546A2F6B45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309905" y="4549552"/>
            <a:ext cx="5486400" cy="1645920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2400" b="1" i="0">
                <a:solidFill>
                  <a:schemeClr val="tx2">
                    <a:lumMod val="75000"/>
                  </a:schemeClr>
                </a:solidFill>
                <a:latin typeface="+mn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/>
            <a:r>
              <a:rPr lang="en-US" dirty="0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20271085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wo Content 2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>
            <a:extLst>
              <a:ext uri="{FF2B5EF4-FFF2-40B4-BE49-F238E27FC236}">
                <a16:creationId xmlns:a16="http://schemas.microsoft.com/office/drawing/2014/main" id="{C97D5AF2-684A-4A8D-3D82-B57D7AC446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/>
          </p:cNvGrpSpPr>
          <p:nvPr userDrawn="1"/>
        </p:nvGrpSpPr>
        <p:grpSpPr bwMode="auto">
          <a:xfrm rot="10800000">
            <a:off x="8870040" y="0"/>
            <a:ext cx="3325208" cy="3325208"/>
            <a:chOff x="0" y="12289"/>
            <a:chExt cx="3550" cy="3551"/>
          </a:xfrm>
        </p:grpSpPr>
        <p:sp>
          <p:nvSpPr>
            <p:cNvPr id="12" name="Freeform 4">
              <a:extLst>
                <a:ext uri="{FF2B5EF4-FFF2-40B4-BE49-F238E27FC236}">
                  <a16:creationId xmlns:a16="http://schemas.microsoft.com/office/drawing/2014/main" id="{8CF5F650-F8F0-F4FE-44DA-1F14ADE428B2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2289"/>
              <a:ext cx="1789" cy="2386"/>
            </a:xfrm>
            <a:custGeom>
              <a:avLst/>
              <a:gdLst>
                <a:gd name="T0" fmla="*/ 0 w 1789"/>
                <a:gd name="T1" fmla="+- 0 12290 12290"/>
                <a:gd name="T2" fmla="*/ 12290 h 2386"/>
                <a:gd name="T3" fmla="*/ 0 w 1789"/>
                <a:gd name="T4" fmla="+- 0 13484 12290"/>
                <a:gd name="T5" fmla="*/ 13484 h 2386"/>
                <a:gd name="T6" fmla="*/ 1192 w 1789"/>
                <a:gd name="T7" fmla="+- 0 14676 12290"/>
                <a:gd name="T8" fmla="*/ 14676 h 2386"/>
                <a:gd name="T9" fmla="*/ 1789 w 1789"/>
                <a:gd name="T10" fmla="+- 0 14079 12290"/>
                <a:gd name="T11" fmla="*/ 14079 h 2386"/>
                <a:gd name="T12" fmla="*/ 0 w 1789"/>
                <a:gd name="T13" fmla="+- 0 12290 12290"/>
                <a:gd name="T14" fmla="*/ 12290 h 2386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  <a:cxn ang="0">
                  <a:pos x="T12" y="T14"/>
                </a:cxn>
              </a:cxnLst>
              <a:rect l="0" t="0" r="r" b="b"/>
              <a:pathLst>
                <a:path w="1789" h="2386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13" name="Freeform 5">
              <a:extLst>
                <a:ext uri="{FF2B5EF4-FFF2-40B4-BE49-F238E27FC236}">
                  <a16:creationId xmlns:a16="http://schemas.microsoft.com/office/drawing/2014/main" id="{18870924-E47D-404F-59B5-BD1C58F7B04C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4678"/>
              <a:ext cx="1162" cy="1162"/>
            </a:xfrm>
            <a:custGeom>
              <a:avLst/>
              <a:gdLst>
                <a:gd name="T0" fmla="*/ 0 w 1162"/>
                <a:gd name="T1" fmla="+- 0 14679 14679"/>
                <a:gd name="T2" fmla="*/ 14679 h 1162"/>
                <a:gd name="T3" fmla="*/ 0 w 1162"/>
                <a:gd name="T4" fmla="+- 0 15840 14679"/>
                <a:gd name="T5" fmla="*/ 15840 h 1162"/>
                <a:gd name="T6" fmla="*/ 1161 w 1162"/>
                <a:gd name="T7" fmla="+- 0 15840 14679"/>
                <a:gd name="T8" fmla="*/ 15840 h 1162"/>
                <a:gd name="T9" fmla="*/ 0 w 1162"/>
                <a:gd name="T10" fmla="+- 0 14679 14679"/>
                <a:gd name="T11" fmla="*/ 14679 h 1162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</a:cxnLst>
              <a:rect l="0" t="0" r="r" b="b"/>
              <a:pathLst>
                <a:path w="1162" h="1162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14" name="Freeform 7">
              <a:extLst>
                <a:ext uri="{FF2B5EF4-FFF2-40B4-BE49-F238E27FC236}">
                  <a16:creationId xmlns:a16="http://schemas.microsoft.com/office/drawing/2014/main" id="{80806A65-E4FC-2F52-65B3-CC181E620C29}"/>
                </a:ext>
              </a:extLst>
            </p:cNvPr>
            <p:cNvSpPr>
              <a:spLocks/>
            </p:cNvSpPr>
            <p:nvPr/>
          </p:nvSpPr>
          <p:spPr bwMode="auto">
            <a:xfrm>
              <a:off x="1221" y="14675"/>
              <a:ext cx="2329" cy="1165"/>
            </a:xfrm>
            <a:custGeom>
              <a:avLst/>
              <a:gdLst>
                <a:gd name="T0" fmla="+- 0 3550 1221"/>
                <a:gd name="T1" fmla="*/ T0 w 2329"/>
                <a:gd name="T2" fmla="+- 0 15840 14676"/>
                <a:gd name="T3" fmla="*/ 15840 h 1165"/>
                <a:gd name="T4" fmla="+- 0 2386 1221"/>
                <a:gd name="T5" fmla="*/ T4 w 2329"/>
                <a:gd name="T6" fmla="+- 0 14676 14676"/>
                <a:gd name="T7" fmla="*/ 14676 h 1165"/>
                <a:gd name="T8" fmla="+- 0 1221 1221"/>
                <a:gd name="T9" fmla="*/ T8 w 2329"/>
                <a:gd name="T10" fmla="+- 0 15840 14676"/>
                <a:gd name="T11" fmla="*/ 15840 h 1165"/>
                <a:gd name="T12" fmla="+- 0 3550 1221"/>
                <a:gd name="T13" fmla="*/ T12 w 2329"/>
                <a:gd name="T14" fmla="+- 0 15840 14676"/>
                <a:gd name="T15" fmla="*/ 15840 h 1165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329" h="1165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</p:grpSp>
      <p:sp>
        <p:nvSpPr>
          <p:cNvPr id="16" name="Title 1">
            <a:extLst>
              <a:ext uri="{FF2B5EF4-FFF2-40B4-BE49-F238E27FC236}">
                <a16:creationId xmlns:a16="http://schemas.microsoft.com/office/drawing/2014/main" id="{109B023A-F28F-184D-BA48-3F1C0502AE0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94360" y="278129"/>
            <a:ext cx="9778365" cy="1494596"/>
          </a:xfrm>
          <a:prstGeom prst="rect">
            <a:avLst/>
          </a:prstGeom>
        </p:spPr>
        <p:txBody>
          <a:bodyPr lIns="0" tIns="0" rIns="0" bIns="0" anchor="b" anchorCtr="0">
            <a:noAutofit/>
          </a:bodyPr>
          <a:lstStyle>
            <a:lvl1pPr>
              <a:defRPr sz="4400" b="1" i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Click to add title </a:t>
            </a:r>
          </a:p>
        </p:txBody>
      </p:sp>
      <p:sp>
        <p:nvSpPr>
          <p:cNvPr id="2" name="Content Placeholder 5">
            <a:extLst>
              <a:ext uri="{FF2B5EF4-FFF2-40B4-BE49-F238E27FC236}">
                <a16:creationId xmlns:a16="http://schemas.microsoft.com/office/drawing/2014/main" id="{F14DA3C5-63E4-BAFB-1D68-47F71EEEE538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594360" y="2676525"/>
            <a:ext cx="4490827" cy="3597470"/>
          </a:xfrm>
        </p:spPr>
        <p:txBody>
          <a:bodyPr lIns="0" tIns="45720" rIns="0" bIns="0">
            <a:normAutofit/>
          </a:bodyPr>
          <a:lstStyle>
            <a:lvl1pPr marL="0" indent="0">
              <a:spcBef>
                <a:spcPts val="1800"/>
              </a:spcBef>
              <a:buFont typeface="Arial" panose="020B0604020202020204" pitchFamily="34" charset="0"/>
              <a:buNone/>
              <a:defRPr sz="2000"/>
            </a:lvl1pPr>
            <a:lvl2pPr marL="283464" indent="-283464">
              <a:spcBef>
                <a:spcPts val="1800"/>
              </a:spcBef>
              <a:defRPr sz="2000"/>
            </a:lvl2pPr>
            <a:lvl3pPr marL="594360" indent="-283464">
              <a:spcBef>
                <a:spcPts val="1800"/>
              </a:spcBef>
              <a:defRPr sz="2000"/>
            </a:lvl3pPr>
            <a:lvl4pPr marL="822960" indent="-283464">
              <a:spcBef>
                <a:spcPts val="1800"/>
              </a:spcBef>
              <a:defRPr sz="2000"/>
            </a:lvl4pPr>
            <a:lvl5pPr marL="1005840" indent="-283464">
              <a:spcBef>
                <a:spcPts val="1800"/>
              </a:spcBef>
              <a:defRPr sz="20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Content Placeholder 5">
            <a:extLst>
              <a:ext uri="{FF2B5EF4-FFF2-40B4-BE49-F238E27FC236}">
                <a16:creationId xmlns:a16="http://schemas.microsoft.com/office/drawing/2014/main" id="{BD11386D-847E-8CF5-E56A-42E80A65A089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5881898" y="2676525"/>
            <a:ext cx="4490827" cy="3597470"/>
          </a:xfrm>
        </p:spPr>
        <p:txBody>
          <a:bodyPr lIns="0" tIns="45720" rIns="0" bIns="0">
            <a:normAutofit/>
          </a:bodyPr>
          <a:lstStyle>
            <a:lvl1pPr marL="0" indent="0">
              <a:spcBef>
                <a:spcPts val="1800"/>
              </a:spcBef>
              <a:buFont typeface="Arial" panose="020B0604020202020204" pitchFamily="34" charset="0"/>
              <a:buNone/>
              <a:defRPr sz="2000"/>
            </a:lvl1pPr>
            <a:lvl2pPr marL="283464" indent="-283464">
              <a:spcBef>
                <a:spcPts val="1800"/>
              </a:spcBef>
              <a:defRPr sz="2000"/>
            </a:lvl2pPr>
            <a:lvl3pPr marL="548640" indent="-283464">
              <a:spcBef>
                <a:spcPts val="1800"/>
              </a:spcBef>
              <a:defRPr sz="2000"/>
            </a:lvl3pPr>
            <a:lvl4pPr marL="822960" indent="-283464">
              <a:spcBef>
                <a:spcPts val="1800"/>
              </a:spcBef>
              <a:defRPr sz="2000"/>
            </a:lvl4pPr>
            <a:lvl5pPr marL="1005840" indent="-283464">
              <a:spcBef>
                <a:spcPts val="1800"/>
              </a:spcBef>
              <a:defRPr sz="20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05D79B4B-A9BD-581F-536E-DE7CF728F8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>
              <a:latin typeface="+mn-lt"/>
            </a:endParaRP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C5EA2E64-5690-A56B-7051-476EC7BADA55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endParaRPr lang="en-US" dirty="0">
              <a:latin typeface="+mn-lt"/>
            </a:endParaRP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E66081BA-9135-73B1-DCE5-77FD12431F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594360" y="2148840"/>
            <a:ext cx="2133600" cy="3992"/>
          </a:xfrm>
          <a:prstGeom prst="line">
            <a:avLst/>
          </a:prstGeom>
          <a:ln w="101600">
            <a:solidFill>
              <a:schemeClr val="tx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4105695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600">
          <p15:clr>
            <a:srgbClr val="FBAE40"/>
          </p15:clr>
        </p15:guide>
        <p15:guide id="2" pos="7080">
          <p15:clr>
            <a:srgbClr val="FBAE40"/>
          </p15:clr>
        </p15:guide>
        <p15:guide id="3" pos="2880">
          <p15:clr>
            <a:srgbClr val="FBAE40"/>
          </p15:clr>
        </p15:guide>
        <p15:guide id="4" pos="5160">
          <p15:clr>
            <a:srgbClr val="FBAE40"/>
          </p15:clr>
        </p15:guide>
        <p15:guide id="5" pos="2520">
          <p15:clr>
            <a:srgbClr val="FBAE40"/>
          </p15:clr>
        </p15:guide>
        <p15:guide id="6" pos="4800">
          <p15:clr>
            <a:srgbClr val="FBAE40"/>
          </p15:clr>
        </p15:guide>
        <p15:guide id="7" orient="horz" pos="1224">
          <p15:clr>
            <a:srgbClr val="FBAE40"/>
          </p15:clr>
        </p15:guide>
        <p15:guide id="8" orient="horz" pos="1392">
          <p15:clr>
            <a:srgbClr val="FBAE40"/>
          </p15:clr>
        </p15:guide>
        <p15:guide id="10" orient="horz" pos="552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>
            <a:extLst>
              <a:ext uri="{FF2B5EF4-FFF2-40B4-BE49-F238E27FC236}">
                <a16:creationId xmlns:a16="http://schemas.microsoft.com/office/drawing/2014/main" id="{42E558A9-6DD6-E21D-3A8F-6707E1DD19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6362700" y="0"/>
            <a:ext cx="5829298" cy="3235602"/>
            <a:chOff x="5612972" y="1"/>
            <a:chExt cx="6615961" cy="3672246"/>
          </a:xfrm>
        </p:grpSpPr>
        <p:sp>
          <p:nvSpPr>
            <p:cNvPr id="12" name="AutoShape 24">
              <a:extLst>
                <a:ext uri="{FF2B5EF4-FFF2-40B4-BE49-F238E27FC236}">
                  <a16:creationId xmlns:a16="http://schemas.microsoft.com/office/drawing/2014/main" id="{3FC994E4-318C-1E66-B4E4-8F8FD08E098F}"/>
                </a:ext>
              </a:extLst>
            </p:cNvPr>
            <p:cNvSpPr>
              <a:spLocks/>
            </p:cNvSpPr>
            <p:nvPr/>
          </p:nvSpPr>
          <p:spPr bwMode="auto">
            <a:xfrm>
              <a:off x="5612972" y="1"/>
              <a:ext cx="4408998" cy="3672246"/>
            </a:xfrm>
            <a:custGeom>
              <a:avLst/>
              <a:gdLst>
                <a:gd name="T0" fmla="+- 0 8372 6586"/>
                <a:gd name="T1" fmla="*/ T0 w 3578"/>
                <a:gd name="T2" fmla="*/ 591 h 2980"/>
                <a:gd name="T3" fmla="+- 0 7780 6586"/>
                <a:gd name="T4" fmla="*/ T3 w 3578"/>
                <a:gd name="T5" fmla="*/ 0 h 2980"/>
                <a:gd name="T6" fmla="+- 0 6586 6586"/>
                <a:gd name="T7" fmla="*/ T6 w 3578"/>
                <a:gd name="T8" fmla="*/ 0 h 2980"/>
                <a:gd name="T9" fmla="+- 0 7774 6586"/>
                <a:gd name="T10" fmla="*/ T9 w 3578"/>
                <a:gd name="T11" fmla="*/ 1188 h 2980"/>
                <a:gd name="T12" fmla="+- 0 8372 6586"/>
                <a:gd name="T13" fmla="*/ T12 w 3578"/>
                <a:gd name="T14" fmla="*/ 591 h 2980"/>
                <a:gd name="T15" fmla="+- 0 10163 6586"/>
                <a:gd name="T16" fmla="*/ T15 w 3578"/>
                <a:gd name="T17" fmla="*/ 2383 h 2980"/>
                <a:gd name="T18" fmla="+- 0 9566 6586"/>
                <a:gd name="T19" fmla="*/ T18 w 3578"/>
                <a:gd name="T20" fmla="*/ 1786 h 2980"/>
                <a:gd name="T21" fmla="+- 0 8969 6586"/>
                <a:gd name="T22" fmla="*/ T21 w 3578"/>
                <a:gd name="T23" fmla="*/ 2383 h 2980"/>
                <a:gd name="T24" fmla="+- 0 9566 6586"/>
                <a:gd name="T25" fmla="*/ T24 w 3578"/>
                <a:gd name="T26" fmla="*/ 2980 h 2980"/>
                <a:gd name="T27" fmla="+- 0 10163 6586"/>
                <a:gd name="T28" fmla="*/ T27 w 3578"/>
                <a:gd name="T29" fmla="*/ 2383 h 2980"/>
              </a:gdLst>
              <a:ahLst/>
              <a:cxnLst>
                <a:cxn ang="0">
                  <a:pos x="T1" y="T2"/>
                </a:cxn>
                <a:cxn ang="0">
                  <a:pos x="T4" y="T5"/>
                </a:cxn>
                <a:cxn ang="0">
                  <a:pos x="T7" y="T8"/>
                </a:cxn>
                <a:cxn ang="0">
                  <a:pos x="T10" y="T11"/>
                </a:cxn>
                <a:cxn ang="0">
                  <a:pos x="T13" y="T14"/>
                </a:cxn>
                <a:cxn ang="0">
                  <a:pos x="T16" y="T17"/>
                </a:cxn>
                <a:cxn ang="0">
                  <a:pos x="T19" y="T20"/>
                </a:cxn>
                <a:cxn ang="0">
                  <a:pos x="T22" y="T23"/>
                </a:cxn>
                <a:cxn ang="0">
                  <a:pos x="T25" y="T26"/>
                </a:cxn>
                <a:cxn ang="0">
                  <a:pos x="T28" y="T29"/>
                </a:cxn>
              </a:cxnLst>
              <a:rect l="0" t="0" r="r" b="b"/>
              <a:pathLst>
                <a:path w="3578" h="2980">
                  <a:moveTo>
                    <a:pt x="1786" y="591"/>
                  </a:moveTo>
                  <a:lnTo>
                    <a:pt x="1194" y="0"/>
                  </a:lnTo>
                  <a:lnTo>
                    <a:pt x="0" y="0"/>
                  </a:lnTo>
                  <a:lnTo>
                    <a:pt x="1188" y="1188"/>
                  </a:lnTo>
                  <a:lnTo>
                    <a:pt x="1786" y="591"/>
                  </a:lnTo>
                  <a:moveTo>
                    <a:pt x="3577" y="2383"/>
                  </a:moveTo>
                  <a:lnTo>
                    <a:pt x="2980" y="1786"/>
                  </a:lnTo>
                  <a:lnTo>
                    <a:pt x="2383" y="2383"/>
                  </a:lnTo>
                  <a:lnTo>
                    <a:pt x="2980" y="2980"/>
                  </a:lnTo>
                  <a:lnTo>
                    <a:pt x="3577" y="2383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13" name="Freeform 7">
              <a:extLst>
                <a:ext uri="{FF2B5EF4-FFF2-40B4-BE49-F238E27FC236}">
                  <a16:creationId xmlns:a16="http://schemas.microsoft.com/office/drawing/2014/main" id="{17C00E6B-F625-6D6C-8364-9DD9F3C3628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41233" y="1463970"/>
              <a:ext cx="2208196" cy="2208277"/>
            </a:xfrm>
            <a:custGeom>
              <a:avLst/>
              <a:gdLst>
                <a:gd name="T0" fmla="+- 0 7774 7177"/>
                <a:gd name="T1" fmla="*/ T0 w 1792"/>
                <a:gd name="T2" fmla="+- 0 1188 1188"/>
                <a:gd name="T3" fmla="*/ 1188 h 1792"/>
                <a:gd name="T4" fmla="+- 0 7177 7177"/>
                <a:gd name="T5" fmla="*/ T4 w 1792"/>
                <a:gd name="T6" fmla="+- 0 1786 1188"/>
                <a:gd name="T7" fmla="*/ 1786 h 1792"/>
                <a:gd name="T8" fmla="+- 0 8372 7177"/>
                <a:gd name="T9" fmla="*/ T8 w 1792"/>
                <a:gd name="T10" fmla="+- 0 2980 1188"/>
                <a:gd name="T11" fmla="*/ 2980 h 1792"/>
                <a:gd name="T12" fmla="+- 0 8969 7177"/>
                <a:gd name="T13" fmla="*/ T12 w 1792"/>
                <a:gd name="T14" fmla="+- 0 2383 1188"/>
                <a:gd name="T15" fmla="*/ 2383 h 1792"/>
                <a:gd name="T16" fmla="+- 0 7774 7177"/>
                <a:gd name="T17" fmla="*/ T16 w 1792"/>
                <a:gd name="T18" fmla="+- 0 1188 1188"/>
                <a:gd name="T19" fmla="*/ 1188 h 1792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  <a:cxn ang="0">
                  <a:pos x="T17" y="T19"/>
                </a:cxn>
              </a:cxnLst>
              <a:rect l="0" t="0" r="r" b="b"/>
              <a:pathLst>
                <a:path w="1792" h="1792">
                  <a:moveTo>
                    <a:pt x="597" y="0"/>
                  </a:moveTo>
                  <a:lnTo>
                    <a:pt x="0" y="598"/>
                  </a:lnTo>
                  <a:lnTo>
                    <a:pt x="1195" y="1792"/>
                  </a:lnTo>
                  <a:lnTo>
                    <a:pt x="1792" y="1195"/>
                  </a:lnTo>
                  <a:lnTo>
                    <a:pt x="59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14" name="Freeform 8">
              <a:extLst>
                <a:ext uri="{FF2B5EF4-FFF2-40B4-BE49-F238E27FC236}">
                  <a16:creationId xmlns:a16="http://schemas.microsoft.com/office/drawing/2014/main" id="{C6197B87-4F65-7981-9463-84830CD3687F}"/>
                </a:ext>
              </a:extLst>
            </p:cNvPr>
            <p:cNvSpPr>
              <a:spLocks/>
            </p:cNvSpPr>
            <p:nvPr/>
          </p:nvSpPr>
          <p:spPr bwMode="auto">
            <a:xfrm>
              <a:off x="8555590" y="1"/>
              <a:ext cx="1457754" cy="729520"/>
            </a:xfrm>
            <a:custGeom>
              <a:avLst/>
              <a:gdLst>
                <a:gd name="T0" fmla="+- 0 10158 8975"/>
                <a:gd name="T1" fmla="*/ T0 w 1183"/>
                <a:gd name="T2" fmla="*/ 0 h 592"/>
                <a:gd name="T3" fmla="+- 0 8975 8975"/>
                <a:gd name="T4" fmla="*/ T3 w 1183"/>
                <a:gd name="T5" fmla="*/ 0 h 592"/>
                <a:gd name="T6" fmla="+- 0 9566 8975"/>
                <a:gd name="T7" fmla="*/ T6 w 1183"/>
                <a:gd name="T8" fmla="*/ 591 h 592"/>
                <a:gd name="T9" fmla="+- 0 10158 8975"/>
                <a:gd name="T10" fmla="*/ T9 w 1183"/>
                <a:gd name="T11" fmla="*/ 0 h 592"/>
              </a:gdLst>
              <a:ahLst/>
              <a:cxnLst>
                <a:cxn ang="0">
                  <a:pos x="T1" y="T2"/>
                </a:cxn>
                <a:cxn ang="0">
                  <a:pos x="T4" y="T5"/>
                </a:cxn>
                <a:cxn ang="0">
                  <a:pos x="T7" y="T8"/>
                </a:cxn>
                <a:cxn ang="0">
                  <a:pos x="T10" y="T11"/>
                </a:cxn>
              </a:cxnLst>
              <a:rect l="0" t="0" r="r" b="b"/>
              <a:pathLst>
                <a:path w="1183" h="592">
                  <a:moveTo>
                    <a:pt x="1183" y="0"/>
                  </a:moveTo>
                  <a:lnTo>
                    <a:pt x="0" y="0"/>
                  </a:lnTo>
                  <a:lnTo>
                    <a:pt x="591" y="591"/>
                  </a:lnTo>
                  <a:lnTo>
                    <a:pt x="118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18" name="Freeform 9">
              <a:extLst>
                <a:ext uri="{FF2B5EF4-FFF2-40B4-BE49-F238E27FC236}">
                  <a16:creationId xmlns:a16="http://schemas.microsoft.com/office/drawing/2014/main" id="{86AA517C-7217-D864-B7E7-40984A2880DB}"/>
                </a:ext>
              </a:extLst>
            </p:cNvPr>
            <p:cNvSpPr>
              <a:spLocks/>
            </p:cNvSpPr>
            <p:nvPr/>
          </p:nvSpPr>
          <p:spPr bwMode="auto">
            <a:xfrm>
              <a:off x="7076887" y="728289"/>
              <a:ext cx="2208196" cy="2208277"/>
            </a:xfrm>
            <a:custGeom>
              <a:avLst/>
              <a:gdLst>
                <a:gd name="T0" fmla="+- 0 8372 7774"/>
                <a:gd name="T1" fmla="*/ T0 w 1792"/>
                <a:gd name="T2" fmla="+- 0 591 591"/>
                <a:gd name="T3" fmla="*/ 591 h 1792"/>
                <a:gd name="T4" fmla="+- 0 7774 7774"/>
                <a:gd name="T5" fmla="*/ T4 w 1792"/>
                <a:gd name="T6" fmla="+- 0 1188 591"/>
                <a:gd name="T7" fmla="*/ 1188 h 1792"/>
                <a:gd name="T8" fmla="+- 0 8969 7774"/>
                <a:gd name="T9" fmla="*/ T8 w 1792"/>
                <a:gd name="T10" fmla="+- 0 2383 591"/>
                <a:gd name="T11" fmla="*/ 2383 h 1792"/>
                <a:gd name="T12" fmla="+- 0 9566 7774"/>
                <a:gd name="T13" fmla="*/ T12 w 1792"/>
                <a:gd name="T14" fmla="+- 0 1786 591"/>
                <a:gd name="T15" fmla="*/ 1786 h 1792"/>
                <a:gd name="T16" fmla="+- 0 8372 7774"/>
                <a:gd name="T17" fmla="*/ T16 w 1792"/>
                <a:gd name="T18" fmla="+- 0 591 591"/>
                <a:gd name="T19" fmla="*/ 591 h 1792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  <a:cxn ang="0">
                  <a:pos x="T17" y="T19"/>
                </a:cxn>
              </a:cxnLst>
              <a:rect l="0" t="0" r="r" b="b"/>
              <a:pathLst>
                <a:path w="1792" h="1792">
                  <a:moveTo>
                    <a:pt x="598" y="0"/>
                  </a:moveTo>
                  <a:lnTo>
                    <a:pt x="0" y="597"/>
                  </a:lnTo>
                  <a:lnTo>
                    <a:pt x="1195" y="1792"/>
                  </a:lnTo>
                  <a:lnTo>
                    <a:pt x="1792" y="1195"/>
                  </a:lnTo>
                  <a:lnTo>
                    <a:pt x="598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19" name="Freeform 10">
              <a:extLst>
                <a:ext uri="{FF2B5EF4-FFF2-40B4-BE49-F238E27FC236}">
                  <a16:creationId xmlns:a16="http://schemas.microsoft.com/office/drawing/2014/main" id="{524013C6-491C-CAA2-5BD6-7C73596711CC}"/>
                </a:ext>
              </a:extLst>
            </p:cNvPr>
            <p:cNvSpPr>
              <a:spLocks/>
            </p:cNvSpPr>
            <p:nvPr/>
          </p:nvSpPr>
          <p:spPr bwMode="auto">
            <a:xfrm>
              <a:off x="9285083" y="728289"/>
              <a:ext cx="2943850" cy="2943958"/>
            </a:xfrm>
            <a:custGeom>
              <a:avLst/>
              <a:gdLst>
                <a:gd name="T0" fmla="+- 0 11955 9566"/>
                <a:gd name="T1" fmla="*/ T0 w 2389"/>
                <a:gd name="T2" fmla="+- 0 1786 591"/>
                <a:gd name="T3" fmla="*/ 1786 h 2389"/>
                <a:gd name="T4" fmla="+- 0 10760 9566"/>
                <a:gd name="T5" fmla="*/ T4 w 2389"/>
                <a:gd name="T6" fmla="+- 0 591 591"/>
                <a:gd name="T7" fmla="*/ 591 h 2389"/>
                <a:gd name="T8" fmla="+- 0 9566 9566"/>
                <a:gd name="T9" fmla="*/ T8 w 2389"/>
                <a:gd name="T10" fmla="+- 0 1786 591"/>
                <a:gd name="T11" fmla="*/ 1786 h 2389"/>
                <a:gd name="T12" fmla="+- 0 10760 9566"/>
                <a:gd name="T13" fmla="*/ T12 w 2389"/>
                <a:gd name="T14" fmla="+- 0 2980 591"/>
                <a:gd name="T15" fmla="*/ 2980 h 2389"/>
                <a:gd name="T16" fmla="+- 0 11955 9566"/>
                <a:gd name="T17" fmla="*/ T16 w 2389"/>
                <a:gd name="T18" fmla="+- 0 1786 591"/>
                <a:gd name="T19" fmla="*/ 1786 h 2389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  <a:cxn ang="0">
                  <a:pos x="T17" y="T19"/>
                </a:cxn>
              </a:cxnLst>
              <a:rect l="0" t="0" r="r" b="b"/>
              <a:pathLst>
                <a:path w="2389" h="2389">
                  <a:moveTo>
                    <a:pt x="2389" y="1195"/>
                  </a:moveTo>
                  <a:lnTo>
                    <a:pt x="1194" y="0"/>
                  </a:lnTo>
                  <a:lnTo>
                    <a:pt x="0" y="1195"/>
                  </a:lnTo>
                  <a:lnTo>
                    <a:pt x="1194" y="2389"/>
                  </a:lnTo>
                  <a:lnTo>
                    <a:pt x="2389" y="1195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</p:grpSp>
      <p:sp>
        <p:nvSpPr>
          <p:cNvPr id="16" name="Title 1">
            <a:extLst>
              <a:ext uri="{FF2B5EF4-FFF2-40B4-BE49-F238E27FC236}">
                <a16:creationId xmlns:a16="http://schemas.microsoft.com/office/drawing/2014/main" id="{109B023A-F28F-184D-BA48-3F1C0502AE0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318885" y="3499667"/>
            <a:ext cx="4939666" cy="2542810"/>
          </a:xfrm>
          <a:prstGeom prst="rect">
            <a:avLst/>
          </a:prstGeom>
        </p:spPr>
        <p:txBody>
          <a:bodyPr lIns="0" tIns="0" rIns="0" bIns="0" anchor="b" anchorCtr="0">
            <a:noAutofit/>
          </a:bodyPr>
          <a:lstStyle>
            <a:lvl1pPr>
              <a:defRPr sz="4400" b="1" i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Click to add title 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E66081BA-9135-73B1-DCE5-77FD12431F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6347460" y="6313170"/>
            <a:ext cx="2133600" cy="3992"/>
          </a:xfrm>
          <a:prstGeom prst="line">
            <a:avLst/>
          </a:prstGeom>
          <a:ln w="101600">
            <a:solidFill>
              <a:schemeClr val="tx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" name="Content Placeholder 5">
            <a:extLst>
              <a:ext uri="{FF2B5EF4-FFF2-40B4-BE49-F238E27FC236}">
                <a16:creationId xmlns:a16="http://schemas.microsoft.com/office/drawing/2014/main" id="{8007FA9C-C4D5-89EC-C457-5F329A338E1E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603885" y="457201"/>
            <a:ext cx="5198269" cy="2305050"/>
          </a:xfrm>
        </p:spPr>
        <p:txBody>
          <a:bodyPr lIns="0" tIns="274320">
            <a:normAutofit/>
          </a:bodyPr>
          <a:lstStyle>
            <a:lvl1pPr marL="457200" indent="-457200">
              <a:spcBef>
                <a:spcPts val="1800"/>
              </a:spcBef>
              <a:buFont typeface="+mj-lt"/>
              <a:buAutoNum type="arabicPeriod"/>
              <a:defRPr sz="2000"/>
            </a:lvl1pPr>
            <a:lvl2pPr marL="914400" indent="-457200">
              <a:spcBef>
                <a:spcPts val="1800"/>
              </a:spcBef>
              <a:buFont typeface="+mj-lt"/>
              <a:buAutoNum type="alphaLcPeriod"/>
              <a:defRPr sz="2000"/>
            </a:lvl2pPr>
            <a:lvl3pPr marL="1371600" indent="-457200">
              <a:spcBef>
                <a:spcPts val="1800"/>
              </a:spcBef>
              <a:buFont typeface="+mj-lt"/>
              <a:buAutoNum type="arabicParenR"/>
              <a:defRPr sz="2000"/>
            </a:lvl3pPr>
            <a:lvl4pPr marL="1371600" indent="0">
              <a:spcBef>
                <a:spcPts val="1800"/>
              </a:spcBef>
              <a:buFont typeface="+mj-lt"/>
              <a:buNone/>
              <a:defRPr sz="2000"/>
            </a:lvl4pPr>
            <a:lvl5pPr marL="2286000" indent="-457200">
              <a:spcBef>
                <a:spcPts val="1800"/>
              </a:spcBef>
              <a:buFont typeface="+mj-lt"/>
              <a:buAutoNum type="arabicPeriod"/>
              <a:defRPr sz="20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endParaRPr lang="en-US" dirty="0"/>
          </a:p>
        </p:txBody>
      </p:sp>
      <p:sp>
        <p:nvSpPr>
          <p:cNvPr id="2" name="Content Placeholder 5">
            <a:extLst>
              <a:ext uri="{FF2B5EF4-FFF2-40B4-BE49-F238E27FC236}">
                <a16:creationId xmlns:a16="http://schemas.microsoft.com/office/drawing/2014/main" id="{3AC171DA-232D-44C1-6B93-40BACB298F4B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594360" y="2810595"/>
            <a:ext cx="5198269" cy="3319513"/>
          </a:xfrm>
        </p:spPr>
        <p:txBody>
          <a:bodyPr lIns="0" tIns="45720" rIns="0" bIns="0">
            <a:normAutofit/>
          </a:bodyPr>
          <a:lstStyle>
            <a:lvl1pPr marL="0" indent="0">
              <a:spcBef>
                <a:spcPts val="1800"/>
              </a:spcBef>
              <a:buFont typeface="Arial" panose="020B0604020202020204" pitchFamily="34" charset="0"/>
              <a:buNone/>
              <a:defRPr sz="2000"/>
            </a:lvl1pPr>
            <a:lvl2pPr marL="283464" indent="-283464">
              <a:spcBef>
                <a:spcPts val="1800"/>
              </a:spcBef>
              <a:defRPr sz="2000"/>
            </a:lvl2pPr>
            <a:lvl3pPr marL="548640" indent="-283464">
              <a:spcBef>
                <a:spcPts val="1800"/>
              </a:spcBef>
              <a:defRPr sz="2000"/>
            </a:lvl3pPr>
            <a:lvl4pPr marL="822960" indent="-283464">
              <a:spcBef>
                <a:spcPts val="1800"/>
              </a:spcBef>
              <a:defRPr sz="2000"/>
            </a:lvl4pPr>
            <a:lvl5pPr marL="1005840" indent="-283464">
              <a:spcBef>
                <a:spcPts val="1800"/>
              </a:spcBef>
              <a:defRPr sz="20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05D79B4B-A9BD-581F-536E-DE7CF728F8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>
              <a:latin typeface="+mn-lt"/>
            </a:endParaRP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C5EA2E64-5690-A56B-7051-476EC7BADA55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endParaRPr lang="en-US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55460680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600">
          <p15:clr>
            <a:srgbClr val="FBAE40"/>
          </p15:clr>
        </p15:guide>
        <p15:guide id="2" pos="7080">
          <p15:clr>
            <a:srgbClr val="FBAE40"/>
          </p15:clr>
        </p15:guide>
        <p15:guide id="3" pos="2880">
          <p15:clr>
            <a:srgbClr val="FBAE40"/>
          </p15:clr>
        </p15:guide>
        <p15:guide id="4" pos="5160">
          <p15:clr>
            <a:srgbClr val="FBAE40"/>
          </p15:clr>
        </p15:guide>
        <p15:guide id="5" pos="2520">
          <p15:clr>
            <a:srgbClr val="FBAE40"/>
          </p15:clr>
        </p15:guide>
        <p15:guide id="6" pos="4800">
          <p15:clr>
            <a:srgbClr val="FBAE40"/>
          </p15:clr>
        </p15:guide>
        <p15:guide id="7" orient="horz" pos="1224">
          <p15:clr>
            <a:srgbClr val="FBAE40"/>
          </p15:clr>
        </p15:guide>
        <p15:guide id="8" orient="horz" pos="1392">
          <p15:clr>
            <a:srgbClr val="FBAE40"/>
          </p15:clr>
        </p15:guide>
        <p15:guide id="10" orient="horz" pos="552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Content and Pictur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1">
            <a:extLst>
              <a:ext uri="{FF2B5EF4-FFF2-40B4-BE49-F238E27FC236}">
                <a16:creationId xmlns:a16="http://schemas.microsoft.com/office/drawing/2014/main" id="{109B023A-F28F-184D-BA48-3F1C0502AE0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75310" y="278129"/>
            <a:ext cx="5063490" cy="2354026"/>
          </a:xfrm>
          <a:prstGeom prst="rect">
            <a:avLst/>
          </a:prstGeom>
        </p:spPr>
        <p:txBody>
          <a:bodyPr lIns="0" tIns="0" rIns="0" bIns="0" anchor="b" anchorCtr="0">
            <a:noAutofit/>
          </a:bodyPr>
          <a:lstStyle>
            <a:lvl1pPr>
              <a:defRPr sz="4400" b="1" i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Click to add title </a:t>
            </a:r>
          </a:p>
        </p:txBody>
      </p:sp>
      <p:sp>
        <p:nvSpPr>
          <p:cNvPr id="3" name="Content Placeholder 5">
            <a:extLst>
              <a:ext uri="{FF2B5EF4-FFF2-40B4-BE49-F238E27FC236}">
                <a16:creationId xmlns:a16="http://schemas.microsoft.com/office/drawing/2014/main" id="{1EF4505D-6803-3813-7738-049963427819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594360" y="3279579"/>
            <a:ext cx="5044440" cy="2994415"/>
          </a:xfrm>
        </p:spPr>
        <p:txBody>
          <a:bodyPr lIns="0" tIns="228600" rIns="0" bIns="0">
            <a:normAutofit/>
          </a:bodyPr>
          <a:lstStyle>
            <a:lvl1pPr marL="0" indent="0">
              <a:spcBef>
                <a:spcPts val="1800"/>
              </a:spcBef>
              <a:buFont typeface="Arial" panose="020B0604020202020204" pitchFamily="34" charset="0"/>
              <a:buNone/>
              <a:defRPr sz="2000"/>
            </a:lvl1pPr>
            <a:lvl2pPr indent="-283464">
              <a:spcBef>
                <a:spcPts val="1800"/>
              </a:spcBef>
              <a:defRPr sz="2000"/>
            </a:lvl2pPr>
            <a:lvl3pPr indent="-283464">
              <a:spcBef>
                <a:spcPts val="1800"/>
              </a:spcBef>
              <a:defRPr sz="2000"/>
            </a:lvl3pPr>
            <a:lvl4pPr indent="-283464">
              <a:spcBef>
                <a:spcPts val="1800"/>
              </a:spcBef>
              <a:defRPr sz="2000"/>
            </a:lvl4pPr>
            <a:lvl5pPr indent="-283464">
              <a:spcBef>
                <a:spcPts val="1800"/>
              </a:spcBef>
              <a:defRPr sz="20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E66081BA-9135-73B1-DCE5-77FD12431F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594360" y="2997459"/>
            <a:ext cx="2133600" cy="3992"/>
          </a:xfrm>
          <a:prstGeom prst="line">
            <a:avLst/>
          </a:prstGeom>
          <a:ln w="101600">
            <a:solidFill>
              <a:schemeClr val="tx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4658637A-5D36-6127-19BC-C203E23FA49F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096000" y="0"/>
            <a:ext cx="6118225" cy="6858000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05D79B4B-A9BD-581F-536E-DE7CF728F8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>
              <a:latin typeface="+mn-lt"/>
            </a:endParaRP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C5EA2E64-5690-A56B-7051-476EC7BADA55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endParaRPr lang="en-US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42931976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600">
          <p15:clr>
            <a:srgbClr val="FBAE40"/>
          </p15:clr>
        </p15:guide>
        <p15:guide id="2" pos="7080">
          <p15:clr>
            <a:srgbClr val="FBAE40"/>
          </p15:clr>
        </p15:guide>
        <p15:guide id="3" pos="2880">
          <p15:clr>
            <a:srgbClr val="FBAE40"/>
          </p15:clr>
        </p15:guide>
        <p15:guide id="4" pos="5160">
          <p15:clr>
            <a:srgbClr val="FBAE40"/>
          </p15:clr>
        </p15:guide>
        <p15:guide id="5" pos="2520">
          <p15:clr>
            <a:srgbClr val="FBAE40"/>
          </p15:clr>
        </p15:guide>
        <p15:guide id="6" pos="4800">
          <p15:clr>
            <a:srgbClr val="FBAE40"/>
          </p15:clr>
        </p15:guide>
        <p15:guide id="7" orient="horz" pos="1224">
          <p15:clr>
            <a:srgbClr val="FBAE40"/>
          </p15:clr>
        </p15:guide>
        <p15:guide id="8" orient="horz" pos="1392">
          <p15:clr>
            <a:srgbClr val="FBAE40"/>
          </p15:clr>
        </p15:guide>
        <p15:guide id="10" orient="horz" pos="552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EED84C6-50E6-6C43-8031-AFF6268E0C0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94360" y="1825625"/>
            <a:ext cx="1038225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Title Placeholder 11">
            <a:extLst>
              <a:ext uri="{FF2B5EF4-FFF2-40B4-BE49-F238E27FC236}">
                <a16:creationId xmlns:a16="http://schemas.microsoft.com/office/drawing/2014/main" id="{D41FC0AE-253D-D242-9C88-017078F8A2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360" y="365125"/>
            <a:ext cx="104013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0" name="Date Placeholder 3">
            <a:extLst>
              <a:ext uri="{FF2B5EF4-FFF2-40B4-BE49-F238E27FC236}">
                <a16:creationId xmlns:a16="http://schemas.microsoft.com/office/drawing/2014/main" id="{EF47083A-6D76-4B4D-87CA-E08E212F781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133648" y="6332220"/>
            <a:ext cx="1313180" cy="247651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l">
              <a:defRPr sz="1100" b="0" i="0">
                <a:solidFill>
                  <a:schemeClr val="bg1"/>
                </a:solidFill>
                <a:latin typeface="+mn-lt"/>
              </a:defRPr>
            </a:lvl1pPr>
          </a:lstStyle>
          <a:p>
            <a:endParaRPr lang="en-US" dirty="0">
              <a:latin typeface="+mn-lt"/>
            </a:endParaRPr>
          </a:p>
        </p:txBody>
      </p:sp>
      <p:sp>
        <p:nvSpPr>
          <p:cNvPr id="32" name="Slide Number Placeholder 5">
            <a:extLst>
              <a:ext uri="{FF2B5EF4-FFF2-40B4-BE49-F238E27FC236}">
                <a16:creationId xmlns:a16="http://schemas.microsoft.com/office/drawing/2014/main" id="{C8ADA0DF-3751-9A48-8A21-59F01C782D7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594360" y="6332220"/>
            <a:ext cx="523240" cy="247651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l">
              <a:defRPr sz="1100" b="1" i="0">
                <a:solidFill>
                  <a:schemeClr val="bg1"/>
                </a:solidFill>
                <a:latin typeface="+mn-lt"/>
              </a:defRPr>
            </a:lvl1pPr>
          </a:lstStyle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1589224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11" r:id="rId1"/>
    <p:sldLayoutId id="2147483698" r:id="rId2"/>
    <p:sldLayoutId id="2147483710" r:id="rId3"/>
    <p:sldLayoutId id="2147483700" r:id="rId4"/>
    <p:sldLayoutId id="2147483701" r:id="rId5"/>
    <p:sldLayoutId id="2147483659" r:id="rId6"/>
    <p:sldLayoutId id="2147483709" r:id="rId7"/>
    <p:sldLayoutId id="2147483708" r:id="rId8"/>
    <p:sldLayoutId id="2147483707" r:id="rId9"/>
    <p:sldLayoutId id="2147483706" r:id="rId10"/>
    <p:sldLayoutId id="2147483705" r:id="rId11"/>
    <p:sldLayoutId id="2147483704" r:id="rId12"/>
    <p:sldLayoutId id="2147483703" r:id="rId13"/>
  </p:sldLayoutIdLst>
  <p:hf sldNum="0" hdr="0" ftr="0" dt="0"/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4400" b="1" i="0" kern="1200" spc="100" baseline="0">
          <a:solidFill>
            <a:schemeClr val="bg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28600" indent="-283464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b="0" i="0" kern="1200">
          <a:solidFill>
            <a:schemeClr val="bg1"/>
          </a:solidFill>
          <a:latin typeface="+mn-lt"/>
          <a:ea typeface="+mn-ea"/>
          <a:cs typeface="+mn-cs"/>
        </a:defRPr>
      </a:lvl1pPr>
      <a:lvl2pPr marL="685800" indent="-283464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b="0" i="0" kern="1200">
          <a:solidFill>
            <a:schemeClr val="bg1"/>
          </a:solidFill>
          <a:latin typeface="+mn-lt"/>
          <a:ea typeface="+mn-ea"/>
          <a:cs typeface="+mn-cs"/>
        </a:defRPr>
      </a:lvl2pPr>
      <a:lvl3pPr marL="1143000" indent="-283464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b="0" i="0" kern="1200">
          <a:solidFill>
            <a:schemeClr val="bg1"/>
          </a:solidFill>
          <a:latin typeface="+mn-lt"/>
          <a:ea typeface="+mn-ea"/>
          <a:cs typeface="+mn-cs"/>
        </a:defRPr>
      </a:lvl3pPr>
      <a:lvl4pPr marL="1600200" indent="-283464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bg1"/>
          </a:solidFill>
          <a:latin typeface="+mn-lt"/>
          <a:ea typeface="+mn-ea"/>
          <a:cs typeface="+mn-cs"/>
        </a:defRPr>
      </a:lvl4pPr>
      <a:lvl5pPr marL="2057400" indent="-283464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bg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  <p15:guide id="3" pos="240">
          <p15:clr>
            <a:srgbClr val="547EBF"/>
          </p15:clr>
        </p15:guide>
        <p15:guide id="4" orient="horz" pos="240">
          <p15:clr>
            <a:srgbClr val="547EBF"/>
          </p15:clr>
        </p15:guide>
        <p15:guide id="5" pos="7440">
          <p15:clr>
            <a:srgbClr val="547EBF"/>
          </p15:clr>
        </p15:guide>
        <p15:guide id="6" orient="horz" pos="4080">
          <p15:clr>
            <a:srgbClr val="547EBF"/>
          </p15:clr>
        </p15:guide>
        <p15:guide id="7" pos="600" userDrawn="1">
          <p15:clr>
            <a:srgbClr val="547EBF"/>
          </p15:clr>
        </p15:guide>
        <p15:guide id="8" pos="3720">
          <p15:clr>
            <a:srgbClr val="547EBF"/>
          </p15:clr>
        </p15:guide>
        <p15:guide id="9" pos="2112">
          <p15:clr>
            <a:srgbClr val="547EBF"/>
          </p15:clr>
        </p15:guide>
        <p15:guide id="10" pos="1848">
          <p15:clr>
            <a:srgbClr val="547EBF"/>
          </p15:clr>
        </p15:guide>
        <p15:guide id="11" pos="5568">
          <p15:clr>
            <a:srgbClr val="547EBF"/>
          </p15:clr>
        </p15:guide>
        <p15:guide id="12" pos="5832">
          <p15:clr>
            <a:srgbClr val="547EBF"/>
          </p15:clr>
        </p15:guide>
        <p15:guide id="13" pos="4968">
          <p15:clr>
            <a:srgbClr val="9FCC3B"/>
          </p15:clr>
        </p15:guide>
        <p15:guide id="14" pos="5208">
          <p15:clr>
            <a:srgbClr val="9FCC3B"/>
          </p15:clr>
        </p15:guide>
        <p15:guide id="15" pos="2712">
          <p15:clr>
            <a:srgbClr val="9FCC3B"/>
          </p15:clr>
        </p15:guide>
        <p15:guide id="16" pos="2472">
          <p15:clr>
            <a:srgbClr val="9FCC3B"/>
          </p15:clr>
        </p15:guide>
        <p15:guide id="17" pos="39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8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Relationship Id="rId4" Type="http://schemas.microsoft.com/office/2007/relationships/hdphoto" Target="../media/hdphoto1.wdp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B1D9D6-2977-ABCD-FDF8-51AFA5064E5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202024" y="223935"/>
            <a:ext cx="9728718" cy="3424335"/>
          </a:xfrm>
        </p:spPr>
        <p:txBody>
          <a:bodyPr/>
          <a:lstStyle/>
          <a:p>
            <a:r>
              <a:rPr lang="en-US" sz="5400" dirty="0"/>
              <a:t>A Parallel Algorithm Template for Updating</a:t>
            </a:r>
            <a:br>
              <a:rPr lang="en-US" sz="5400" dirty="0"/>
            </a:br>
            <a:r>
              <a:rPr lang="en-US" sz="5400" dirty="0"/>
              <a:t>Single-Source Shortest Paths in</a:t>
            </a:r>
            <a:br>
              <a:rPr lang="en-US" sz="5400" dirty="0"/>
            </a:br>
            <a:r>
              <a:rPr lang="en-US" sz="5400" dirty="0"/>
              <a:t>Large-Scale Dynamic Networks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54D1B9A-BA0A-9DD5-B3E6-1FAC14EE2944}"/>
              </a:ext>
            </a:extLst>
          </p:cNvPr>
          <p:cNvSpPr txBox="1"/>
          <p:nvPr/>
        </p:nvSpPr>
        <p:spPr>
          <a:xfrm>
            <a:off x="8061649" y="4945224"/>
            <a:ext cx="2899576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solidFill>
                  <a:schemeClr val="bg1"/>
                </a:solidFill>
              </a:rPr>
              <a:t>22i-0961 Hamza Naveed</a:t>
            </a:r>
          </a:p>
          <a:p>
            <a:r>
              <a:rPr lang="en-US" sz="2000" b="1" dirty="0">
                <a:solidFill>
                  <a:schemeClr val="bg1"/>
                </a:solidFill>
              </a:rPr>
              <a:t>22i-1042 Maaz Ali</a:t>
            </a:r>
          </a:p>
          <a:p>
            <a:r>
              <a:rPr lang="en-US" sz="2000" b="1" dirty="0">
                <a:solidFill>
                  <a:schemeClr val="bg1"/>
                </a:solidFill>
              </a:rPr>
              <a:t>22i-1052 Huzaifa Nasir</a:t>
            </a:r>
            <a:endParaRPr lang="en-PK" sz="20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9030422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CD5EE3-58CD-B8E9-474C-4AB3BDA1A2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PK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C58B94-FC5B-CFDD-B233-D60FD390ECE3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endParaRPr lang="en-PK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A283141-B8F0-165C-BFEC-014F32C45C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57601" y="0"/>
            <a:ext cx="85344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014071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3B391F6-DDC4-CBB9-BD5B-6EB8B57FF6D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E548F675-25F0-3AD8-815F-3DB9F4BBC6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360" y="102875"/>
            <a:ext cx="10873740" cy="1680205"/>
          </a:xfrm>
        </p:spPr>
        <p:txBody>
          <a:bodyPr/>
          <a:lstStyle/>
          <a:p>
            <a:r>
              <a:rPr lang="en-US" dirty="0"/>
              <a:t>Update Affected Vertices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0A66D932-CC25-5E61-6CBD-8D9569D1FBB0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3657600" y="2281238"/>
            <a:ext cx="7810500" cy="3700462"/>
          </a:xfrm>
        </p:spPr>
        <p:txBody>
          <a:bodyPr>
            <a:normAutofit/>
          </a:bodyPr>
          <a:lstStyle/>
          <a:p>
            <a:r>
              <a:rPr lang="en-US" b="1" dirty="0"/>
              <a:t>For Deletions: </a:t>
            </a:r>
          </a:p>
          <a:p>
            <a:pPr lvl="1"/>
            <a:r>
              <a:rPr lang="en-US" dirty="0"/>
              <a:t>Disconnect sub trees by setting </a:t>
            </a:r>
            <a:r>
              <a:rPr lang="en-US" dirty="0" err="1"/>
              <a:t>Dist</a:t>
            </a:r>
            <a:r>
              <a:rPr lang="en-US" dirty="0"/>
              <a:t> = </a:t>
            </a:r>
            <a:r>
              <a:rPr lang="en-PK" sz="18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∞</a:t>
            </a:r>
            <a:r>
              <a:rPr lang="en-US" dirty="0"/>
              <a:t>.</a:t>
            </a:r>
          </a:p>
          <a:p>
            <a:r>
              <a:rPr lang="en-US" b="1" dirty="0"/>
              <a:t>Iterative Updates:</a:t>
            </a:r>
          </a:p>
          <a:p>
            <a:pPr lvl="1"/>
            <a:r>
              <a:rPr lang="en-US" dirty="0"/>
              <a:t>Update distances using unaffected neighbors.</a:t>
            </a:r>
          </a:p>
          <a:p>
            <a:r>
              <a:rPr lang="en-US" b="1" dirty="0"/>
              <a:t>Cycle Prevention:</a:t>
            </a:r>
          </a:p>
          <a:p>
            <a:pPr lvl="1"/>
            <a:r>
              <a:rPr lang="en-US" dirty="0"/>
              <a:t>Process deletions first to avoid cycles.</a:t>
            </a:r>
          </a:p>
          <a:p>
            <a:endParaRPr lang="en-US" dirty="0"/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60C13EC8-2178-9419-4335-8745D18BA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/>
          </p:cNvGrpSpPr>
          <p:nvPr/>
        </p:nvGrpSpPr>
        <p:grpSpPr bwMode="auto">
          <a:xfrm rot="16200000" flipV="1">
            <a:off x="0" y="3900132"/>
            <a:ext cx="2959226" cy="2959226"/>
            <a:chOff x="0" y="12289"/>
            <a:chExt cx="3550" cy="3551"/>
          </a:xfrm>
        </p:grpSpPr>
        <p:sp>
          <p:nvSpPr>
            <p:cNvPr id="20" name="Freeform 19">
              <a:extLst>
                <a:ext uri="{FF2B5EF4-FFF2-40B4-BE49-F238E27FC236}">
                  <a16:creationId xmlns:a16="http://schemas.microsoft.com/office/drawing/2014/main" id="{5DC32C81-67B2-60DC-505A-9418C9DE21FF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2289"/>
              <a:ext cx="1789" cy="2386"/>
            </a:xfrm>
            <a:custGeom>
              <a:avLst/>
              <a:gdLst>
                <a:gd name="T0" fmla="*/ 0 w 1789"/>
                <a:gd name="T1" fmla="+- 0 12290 12290"/>
                <a:gd name="T2" fmla="*/ 12290 h 2386"/>
                <a:gd name="T3" fmla="*/ 0 w 1789"/>
                <a:gd name="T4" fmla="+- 0 13484 12290"/>
                <a:gd name="T5" fmla="*/ 13484 h 2386"/>
                <a:gd name="T6" fmla="*/ 1192 w 1789"/>
                <a:gd name="T7" fmla="+- 0 14676 12290"/>
                <a:gd name="T8" fmla="*/ 14676 h 2386"/>
                <a:gd name="T9" fmla="*/ 1789 w 1789"/>
                <a:gd name="T10" fmla="+- 0 14079 12290"/>
                <a:gd name="T11" fmla="*/ 14079 h 2386"/>
                <a:gd name="T12" fmla="*/ 0 w 1789"/>
                <a:gd name="T13" fmla="+- 0 12290 12290"/>
                <a:gd name="T14" fmla="*/ 12290 h 2386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  <a:cxn ang="0">
                  <a:pos x="T12" y="T14"/>
                </a:cxn>
              </a:cxnLst>
              <a:rect l="0" t="0" r="r" b="b"/>
              <a:pathLst>
                <a:path w="1789" h="2386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21" name="Freeform 20">
              <a:extLst>
                <a:ext uri="{FF2B5EF4-FFF2-40B4-BE49-F238E27FC236}">
                  <a16:creationId xmlns:a16="http://schemas.microsoft.com/office/drawing/2014/main" id="{FED4FC47-3998-03BD-2577-832605B63EE1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4678"/>
              <a:ext cx="1162" cy="1162"/>
            </a:xfrm>
            <a:custGeom>
              <a:avLst/>
              <a:gdLst>
                <a:gd name="T0" fmla="*/ 0 w 1162"/>
                <a:gd name="T1" fmla="+- 0 14679 14679"/>
                <a:gd name="T2" fmla="*/ 14679 h 1162"/>
                <a:gd name="T3" fmla="*/ 0 w 1162"/>
                <a:gd name="T4" fmla="+- 0 15840 14679"/>
                <a:gd name="T5" fmla="*/ 15840 h 1162"/>
                <a:gd name="T6" fmla="*/ 1161 w 1162"/>
                <a:gd name="T7" fmla="+- 0 15840 14679"/>
                <a:gd name="T8" fmla="*/ 15840 h 1162"/>
                <a:gd name="T9" fmla="*/ 0 w 1162"/>
                <a:gd name="T10" fmla="+- 0 14679 14679"/>
                <a:gd name="T11" fmla="*/ 14679 h 1162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</a:cxnLst>
              <a:rect l="0" t="0" r="r" b="b"/>
              <a:pathLst>
                <a:path w="1162" h="1162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22" name="Freeform 21">
              <a:extLst>
                <a:ext uri="{FF2B5EF4-FFF2-40B4-BE49-F238E27FC236}">
                  <a16:creationId xmlns:a16="http://schemas.microsoft.com/office/drawing/2014/main" id="{E16E081C-663B-C146-22A3-E4079AA47637}"/>
                </a:ext>
              </a:extLst>
            </p:cNvPr>
            <p:cNvSpPr>
              <a:spLocks/>
            </p:cNvSpPr>
            <p:nvPr/>
          </p:nvSpPr>
          <p:spPr bwMode="auto">
            <a:xfrm>
              <a:off x="1221" y="14675"/>
              <a:ext cx="2329" cy="1165"/>
            </a:xfrm>
            <a:custGeom>
              <a:avLst/>
              <a:gdLst>
                <a:gd name="T0" fmla="+- 0 3550 1221"/>
                <a:gd name="T1" fmla="*/ T0 w 2329"/>
                <a:gd name="T2" fmla="+- 0 15840 14676"/>
                <a:gd name="T3" fmla="*/ 15840 h 1165"/>
                <a:gd name="T4" fmla="+- 0 2386 1221"/>
                <a:gd name="T5" fmla="*/ T4 w 2329"/>
                <a:gd name="T6" fmla="+- 0 14676 14676"/>
                <a:gd name="T7" fmla="*/ 14676 h 1165"/>
                <a:gd name="T8" fmla="+- 0 1221 1221"/>
                <a:gd name="T9" fmla="*/ T8 w 2329"/>
                <a:gd name="T10" fmla="+- 0 15840 14676"/>
                <a:gd name="T11" fmla="*/ 15840 h 1165"/>
                <a:gd name="T12" fmla="+- 0 3550 1221"/>
                <a:gd name="T13" fmla="*/ T12 w 2329"/>
                <a:gd name="T14" fmla="+- 0 15840 14676"/>
                <a:gd name="T15" fmla="*/ 15840 h 1165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329" h="1165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389948618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21633A5-8BE3-D44D-57F3-2EF16137684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5AB6D40A-2A0A-AF3D-8CF7-3ECD3776563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309904" y="411479"/>
            <a:ext cx="5486400" cy="3291840"/>
          </a:xfrm>
        </p:spPr>
        <p:txBody>
          <a:bodyPr/>
          <a:lstStyle/>
          <a:p>
            <a:r>
              <a:rPr lang="en-US" dirty="0"/>
              <a:t>Parallelization Strategy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91442CD-A26D-1761-8CE7-8BC3075BB4E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309905" y="4549552"/>
            <a:ext cx="5486400" cy="1645920"/>
          </a:xfrm>
        </p:spPr>
        <p:txBody>
          <a:bodyPr>
            <a:normAutofit/>
          </a:bodyPr>
          <a:lstStyle/>
          <a:p>
            <a:r>
              <a:rPr lang="en-US" dirty="0"/>
              <a:t>The algorithm’s parallelism is key to its efficiency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90597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501F93B-699F-B5EC-A358-2D7F0A6CF1A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9831C223-AB62-D533-B4AB-D04C234499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360" y="102875"/>
            <a:ext cx="10873740" cy="1680205"/>
          </a:xfrm>
        </p:spPr>
        <p:txBody>
          <a:bodyPr/>
          <a:lstStyle/>
          <a:p>
            <a:r>
              <a:rPr lang="en-US" dirty="0"/>
              <a:t>Algorithm Design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D97BBF4B-D88F-0F23-2BEB-A22C0E082410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579455" y="2420148"/>
            <a:ext cx="5516545" cy="2310859"/>
          </a:xfrm>
        </p:spPr>
        <p:txBody>
          <a:bodyPr>
            <a:normAutofit/>
          </a:bodyPr>
          <a:lstStyle/>
          <a:p>
            <a:r>
              <a:rPr lang="en-US" b="1" dirty="0"/>
              <a:t>For GPU acceleration: </a:t>
            </a:r>
          </a:p>
          <a:p>
            <a:pPr lvl="1"/>
            <a:r>
              <a:rPr lang="en-US" dirty="0"/>
              <a:t>Minimize atomic operations.</a:t>
            </a:r>
          </a:p>
          <a:p>
            <a:r>
              <a:rPr lang="en-US" b="1" dirty="0"/>
              <a:t>Iterative Processing:</a:t>
            </a:r>
          </a:p>
          <a:p>
            <a:pPr lvl="1"/>
            <a:r>
              <a:rPr lang="en-US" dirty="0"/>
              <a:t>Disconnect and reconnect affected vertices.</a:t>
            </a:r>
          </a:p>
          <a:p>
            <a:pPr marL="0" indent="0">
              <a:buNone/>
            </a:pPr>
            <a:endParaRPr lang="en-US" dirty="0"/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501A4450-34D2-F784-39BE-EA811BFBF5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/>
          </p:cNvGrpSpPr>
          <p:nvPr/>
        </p:nvGrpSpPr>
        <p:grpSpPr bwMode="auto">
          <a:xfrm rot="16200000" flipV="1">
            <a:off x="0" y="3900132"/>
            <a:ext cx="2959226" cy="2959226"/>
            <a:chOff x="0" y="12289"/>
            <a:chExt cx="3550" cy="3551"/>
          </a:xfrm>
        </p:grpSpPr>
        <p:sp>
          <p:nvSpPr>
            <p:cNvPr id="20" name="Freeform 19">
              <a:extLst>
                <a:ext uri="{FF2B5EF4-FFF2-40B4-BE49-F238E27FC236}">
                  <a16:creationId xmlns:a16="http://schemas.microsoft.com/office/drawing/2014/main" id="{2C47E6E8-043D-310C-D144-973C6570621D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2289"/>
              <a:ext cx="1789" cy="2386"/>
            </a:xfrm>
            <a:custGeom>
              <a:avLst/>
              <a:gdLst>
                <a:gd name="T0" fmla="*/ 0 w 1789"/>
                <a:gd name="T1" fmla="+- 0 12290 12290"/>
                <a:gd name="T2" fmla="*/ 12290 h 2386"/>
                <a:gd name="T3" fmla="*/ 0 w 1789"/>
                <a:gd name="T4" fmla="+- 0 13484 12290"/>
                <a:gd name="T5" fmla="*/ 13484 h 2386"/>
                <a:gd name="T6" fmla="*/ 1192 w 1789"/>
                <a:gd name="T7" fmla="+- 0 14676 12290"/>
                <a:gd name="T8" fmla="*/ 14676 h 2386"/>
                <a:gd name="T9" fmla="*/ 1789 w 1789"/>
                <a:gd name="T10" fmla="+- 0 14079 12290"/>
                <a:gd name="T11" fmla="*/ 14079 h 2386"/>
                <a:gd name="T12" fmla="*/ 0 w 1789"/>
                <a:gd name="T13" fmla="+- 0 12290 12290"/>
                <a:gd name="T14" fmla="*/ 12290 h 2386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  <a:cxn ang="0">
                  <a:pos x="T12" y="T14"/>
                </a:cxn>
              </a:cxnLst>
              <a:rect l="0" t="0" r="r" b="b"/>
              <a:pathLst>
                <a:path w="1789" h="2386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21" name="Freeform 20">
              <a:extLst>
                <a:ext uri="{FF2B5EF4-FFF2-40B4-BE49-F238E27FC236}">
                  <a16:creationId xmlns:a16="http://schemas.microsoft.com/office/drawing/2014/main" id="{C6583B8C-F491-3C29-49DE-9BD72419E450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4678"/>
              <a:ext cx="1162" cy="1162"/>
            </a:xfrm>
            <a:custGeom>
              <a:avLst/>
              <a:gdLst>
                <a:gd name="T0" fmla="*/ 0 w 1162"/>
                <a:gd name="T1" fmla="+- 0 14679 14679"/>
                <a:gd name="T2" fmla="*/ 14679 h 1162"/>
                <a:gd name="T3" fmla="*/ 0 w 1162"/>
                <a:gd name="T4" fmla="+- 0 15840 14679"/>
                <a:gd name="T5" fmla="*/ 15840 h 1162"/>
                <a:gd name="T6" fmla="*/ 1161 w 1162"/>
                <a:gd name="T7" fmla="+- 0 15840 14679"/>
                <a:gd name="T8" fmla="*/ 15840 h 1162"/>
                <a:gd name="T9" fmla="*/ 0 w 1162"/>
                <a:gd name="T10" fmla="+- 0 14679 14679"/>
                <a:gd name="T11" fmla="*/ 14679 h 1162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</a:cxnLst>
              <a:rect l="0" t="0" r="r" b="b"/>
              <a:pathLst>
                <a:path w="1162" h="1162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22" name="Freeform 21">
              <a:extLst>
                <a:ext uri="{FF2B5EF4-FFF2-40B4-BE49-F238E27FC236}">
                  <a16:creationId xmlns:a16="http://schemas.microsoft.com/office/drawing/2014/main" id="{FDBC1EEF-E37E-28A1-5813-513A973207BF}"/>
                </a:ext>
              </a:extLst>
            </p:cNvPr>
            <p:cNvSpPr>
              <a:spLocks/>
            </p:cNvSpPr>
            <p:nvPr/>
          </p:nvSpPr>
          <p:spPr bwMode="auto">
            <a:xfrm>
              <a:off x="1221" y="14675"/>
              <a:ext cx="2329" cy="1165"/>
            </a:xfrm>
            <a:custGeom>
              <a:avLst/>
              <a:gdLst>
                <a:gd name="T0" fmla="+- 0 3550 1221"/>
                <a:gd name="T1" fmla="*/ T0 w 2329"/>
                <a:gd name="T2" fmla="+- 0 15840 14676"/>
                <a:gd name="T3" fmla="*/ 15840 h 1165"/>
                <a:gd name="T4" fmla="+- 0 2386 1221"/>
                <a:gd name="T5" fmla="*/ T4 w 2329"/>
                <a:gd name="T6" fmla="+- 0 14676 14676"/>
                <a:gd name="T7" fmla="*/ 14676 h 1165"/>
                <a:gd name="T8" fmla="+- 0 1221 1221"/>
                <a:gd name="T9" fmla="*/ T8 w 2329"/>
                <a:gd name="T10" fmla="+- 0 15840 14676"/>
                <a:gd name="T11" fmla="*/ 15840 h 1165"/>
                <a:gd name="T12" fmla="+- 0 3550 1221"/>
                <a:gd name="T13" fmla="*/ T12 w 2329"/>
                <a:gd name="T14" fmla="+- 0 15840 14676"/>
                <a:gd name="T15" fmla="*/ 15840 h 1165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329" h="1165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</p:grpSp>
      <p:pic>
        <p:nvPicPr>
          <p:cNvPr id="4" name="Picture 3">
            <a:extLst>
              <a:ext uri="{FF2B5EF4-FFF2-40B4-BE49-F238E27FC236}">
                <a16:creationId xmlns:a16="http://schemas.microsoft.com/office/drawing/2014/main" id="{B30F0BC1-6ACC-B551-0A7D-81B060930CC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86721" y="474129"/>
            <a:ext cx="4134427" cy="56395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960577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5346ED-721D-85EE-2F1B-A31D0912DE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360" y="278129"/>
            <a:ext cx="9778365" cy="1494596"/>
          </a:xfrm>
        </p:spPr>
        <p:txBody>
          <a:bodyPr/>
          <a:lstStyle/>
          <a:p>
            <a:r>
              <a:rPr lang="en-US" dirty="0"/>
              <a:t>Implementation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097449-5B72-ADA0-3B2D-1CBC160D6B90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594360" y="2676525"/>
            <a:ext cx="4490827" cy="3597470"/>
          </a:xfrm>
        </p:spPr>
        <p:txBody>
          <a:bodyPr/>
          <a:lstStyle/>
          <a:p>
            <a:r>
              <a:rPr lang="en-US" b="1" dirty="0"/>
              <a:t>Graph Partitioning:</a:t>
            </a:r>
          </a:p>
          <a:p>
            <a:pPr lvl="1"/>
            <a:r>
              <a:rPr lang="en-US" dirty="0"/>
              <a:t>Use </a:t>
            </a:r>
            <a:r>
              <a:rPr lang="en-US" b="1" dirty="0"/>
              <a:t>METIS</a:t>
            </a:r>
            <a:r>
              <a:rPr lang="en-US" dirty="0"/>
              <a:t> to partition graph in subgraphs.</a:t>
            </a:r>
          </a:p>
          <a:p>
            <a:pPr lvl="1"/>
            <a:r>
              <a:rPr lang="en-US" dirty="0"/>
              <a:t>Assign subgraphs to </a:t>
            </a:r>
            <a:r>
              <a:rPr lang="en-US" b="1" dirty="0"/>
              <a:t>nodes</a:t>
            </a:r>
            <a:r>
              <a:rPr lang="en-US" dirty="0"/>
              <a:t> in </a:t>
            </a:r>
            <a:r>
              <a:rPr lang="en-US" b="1" dirty="0"/>
              <a:t>Cluster</a:t>
            </a:r>
          </a:p>
          <a:p>
            <a:pPr marL="0" lvl="1" indent="0">
              <a:buNone/>
            </a:pPr>
            <a:r>
              <a:rPr lang="en-US" b="1" dirty="0"/>
              <a:t>Inter-Node Communication:</a:t>
            </a:r>
          </a:p>
          <a:p>
            <a:pPr lvl="1"/>
            <a:r>
              <a:rPr lang="en-US" dirty="0"/>
              <a:t>Use </a:t>
            </a:r>
            <a:r>
              <a:rPr lang="en-US" b="1" dirty="0"/>
              <a:t>MPI</a:t>
            </a:r>
            <a:r>
              <a:rPr lang="en-US" dirty="0"/>
              <a:t> for Coordination between nodes.</a:t>
            </a:r>
          </a:p>
          <a:p>
            <a:pPr marL="0" lvl="1" indent="0">
              <a:buNone/>
            </a:pP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1FC7B50-71A6-D8BE-C032-5EB4CF5706D5}"/>
              </a:ext>
            </a:extLst>
          </p:cNvPr>
          <p:cNvSpPr>
            <a:spLocks noGrp="1"/>
          </p:cNvSpPr>
          <p:nvPr>
            <p:ph sz="quarter" idx="16"/>
          </p:nvPr>
        </p:nvSpPr>
        <p:spPr>
          <a:xfrm>
            <a:off x="5881898" y="2676525"/>
            <a:ext cx="4490827" cy="3597470"/>
          </a:xfrm>
        </p:spPr>
        <p:txBody>
          <a:bodyPr/>
          <a:lstStyle/>
          <a:p>
            <a:r>
              <a:rPr lang="en-US" b="1" dirty="0"/>
              <a:t>Intra-Node Parallelism:</a:t>
            </a:r>
          </a:p>
          <a:p>
            <a:pPr lvl="1"/>
            <a:r>
              <a:rPr lang="en-US" dirty="0"/>
              <a:t>Use </a:t>
            </a:r>
            <a:r>
              <a:rPr lang="en-US" b="1" dirty="0"/>
              <a:t>OpenMP</a:t>
            </a:r>
            <a:r>
              <a:rPr lang="en-US" dirty="0"/>
              <a:t> within each node.</a:t>
            </a:r>
          </a:p>
          <a:p>
            <a:pPr lvl="1"/>
            <a:r>
              <a:rPr lang="en-US" dirty="0"/>
              <a:t>Use </a:t>
            </a:r>
            <a:r>
              <a:rPr lang="en-US" b="1" dirty="0"/>
              <a:t>OpenCL</a:t>
            </a:r>
            <a:r>
              <a:rPr lang="en-US" dirty="0"/>
              <a:t> for </a:t>
            </a:r>
            <a:r>
              <a:rPr lang="en-US" b="1" dirty="0"/>
              <a:t>GPU</a:t>
            </a:r>
            <a:r>
              <a:rPr lang="en-US" dirty="0"/>
              <a:t> acceleration. </a:t>
            </a:r>
          </a:p>
          <a:p>
            <a:pPr marL="0" lvl="1" indent="0">
              <a:buNone/>
            </a:pPr>
            <a:r>
              <a:rPr lang="en-US" b="1" dirty="0"/>
              <a:t>Update Process:</a:t>
            </a:r>
          </a:p>
          <a:p>
            <a:pPr lvl="1"/>
            <a:r>
              <a:rPr lang="en-US" b="1" dirty="0"/>
              <a:t>Local</a:t>
            </a:r>
            <a:r>
              <a:rPr lang="en-US" dirty="0"/>
              <a:t> </a:t>
            </a:r>
            <a:r>
              <a:rPr lang="en-US" b="1" dirty="0"/>
              <a:t>updates</a:t>
            </a:r>
            <a:r>
              <a:rPr lang="en-US" dirty="0"/>
              <a:t> for intra-partition changes</a:t>
            </a:r>
          </a:p>
          <a:p>
            <a:pPr lvl="1"/>
            <a:r>
              <a:rPr lang="en-US" b="1" dirty="0"/>
              <a:t>Coordinated</a:t>
            </a:r>
            <a:r>
              <a:rPr lang="en-US" dirty="0"/>
              <a:t> </a:t>
            </a:r>
            <a:r>
              <a:rPr lang="en-US" b="1" dirty="0"/>
              <a:t>updates</a:t>
            </a:r>
            <a:r>
              <a:rPr lang="en-US" dirty="0"/>
              <a:t> for inter-partition changes between nodes.</a:t>
            </a:r>
          </a:p>
        </p:txBody>
      </p:sp>
    </p:spTree>
    <p:extLst>
      <p:ext uri="{BB962C8B-B14F-4D97-AF65-F5344CB8AC3E}">
        <p14:creationId xmlns:p14="http://schemas.microsoft.com/office/powerpoint/2010/main" val="88848429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1380563-1782-939F-3588-1423046F75A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1376151E-FE05-8431-D7D3-71EC88A077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360" y="102875"/>
            <a:ext cx="10873740" cy="1680205"/>
          </a:xfrm>
        </p:spPr>
        <p:txBody>
          <a:bodyPr/>
          <a:lstStyle/>
          <a:p>
            <a:r>
              <a:rPr lang="en-US" dirty="0"/>
              <a:t>Performance Results From Research Paper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A9EEA05B-921E-A892-615E-D69C19FDACAD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3657600" y="2281237"/>
            <a:ext cx="7810500" cy="4231858"/>
          </a:xfrm>
        </p:spPr>
        <p:txBody>
          <a:bodyPr>
            <a:normAutofit/>
          </a:bodyPr>
          <a:lstStyle/>
          <a:p>
            <a:r>
              <a:rPr lang="en-US" b="1" dirty="0"/>
              <a:t>GPU Performance vs </a:t>
            </a:r>
            <a:r>
              <a:rPr lang="en-US" b="1" dirty="0" err="1"/>
              <a:t>Gunrock</a:t>
            </a:r>
            <a:r>
              <a:rPr lang="en-US" b="1" dirty="0"/>
              <a:t>: </a:t>
            </a:r>
          </a:p>
          <a:p>
            <a:pPr lvl="1"/>
            <a:r>
              <a:rPr lang="en-US" dirty="0"/>
              <a:t>Up to 8.5x speedup (50M changes).</a:t>
            </a:r>
          </a:p>
          <a:p>
            <a:pPr lvl="1"/>
            <a:r>
              <a:rPr lang="en-US" dirty="0"/>
              <a:t>Up to 5.6x speedup (100M Changes).</a:t>
            </a:r>
          </a:p>
          <a:p>
            <a:r>
              <a:rPr lang="en-US" b="1" dirty="0"/>
              <a:t>Shared-Memory Performance vs </a:t>
            </a:r>
            <a:r>
              <a:rPr lang="en-US" b="1" dirty="0" err="1"/>
              <a:t>Galoris</a:t>
            </a:r>
            <a:r>
              <a:rPr lang="en-US" b="1" dirty="0"/>
              <a:t> :</a:t>
            </a:r>
          </a:p>
          <a:p>
            <a:pPr lvl="1"/>
            <a:r>
              <a:rPr lang="en-US" dirty="0"/>
              <a:t>Up to 5x speedup.</a:t>
            </a:r>
          </a:p>
          <a:p>
            <a:r>
              <a:rPr lang="en-US" b="1" dirty="0"/>
              <a:t>Effectiveness:</a:t>
            </a:r>
          </a:p>
          <a:p>
            <a:pPr lvl="1"/>
            <a:r>
              <a:rPr lang="en-US" dirty="0"/>
              <a:t>Best for &gt;= 50% insertions.</a:t>
            </a:r>
          </a:p>
          <a:p>
            <a:pPr lvl="1"/>
            <a:r>
              <a:rPr lang="en-US" dirty="0"/>
              <a:t>Recompute if &gt; 50% deletions.</a:t>
            </a:r>
          </a:p>
          <a:p>
            <a:endParaRPr lang="en-US" dirty="0"/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0181D6CF-8039-CE95-3EB9-63B866CDED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/>
          </p:cNvGrpSpPr>
          <p:nvPr/>
        </p:nvGrpSpPr>
        <p:grpSpPr bwMode="auto">
          <a:xfrm rot="16200000" flipV="1">
            <a:off x="0" y="3900132"/>
            <a:ext cx="2959226" cy="2959226"/>
            <a:chOff x="0" y="12289"/>
            <a:chExt cx="3550" cy="3551"/>
          </a:xfrm>
        </p:grpSpPr>
        <p:sp>
          <p:nvSpPr>
            <p:cNvPr id="20" name="Freeform 19">
              <a:extLst>
                <a:ext uri="{FF2B5EF4-FFF2-40B4-BE49-F238E27FC236}">
                  <a16:creationId xmlns:a16="http://schemas.microsoft.com/office/drawing/2014/main" id="{FA583872-CCB2-EA31-5B01-A46D351CFE01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2289"/>
              <a:ext cx="1789" cy="2386"/>
            </a:xfrm>
            <a:custGeom>
              <a:avLst/>
              <a:gdLst>
                <a:gd name="T0" fmla="*/ 0 w 1789"/>
                <a:gd name="T1" fmla="+- 0 12290 12290"/>
                <a:gd name="T2" fmla="*/ 12290 h 2386"/>
                <a:gd name="T3" fmla="*/ 0 w 1789"/>
                <a:gd name="T4" fmla="+- 0 13484 12290"/>
                <a:gd name="T5" fmla="*/ 13484 h 2386"/>
                <a:gd name="T6" fmla="*/ 1192 w 1789"/>
                <a:gd name="T7" fmla="+- 0 14676 12290"/>
                <a:gd name="T8" fmla="*/ 14676 h 2386"/>
                <a:gd name="T9" fmla="*/ 1789 w 1789"/>
                <a:gd name="T10" fmla="+- 0 14079 12290"/>
                <a:gd name="T11" fmla="*/ 14079 h 2386"/>
                <a:gd name="T12" fmla="*/ 0 w 1789"/>
                <a:gd name="T13" fmla="+- 0 12290 12290"/>
                <a:gd name="T14" fmla="*/ 12290 h 2386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  <a:cxn ang="0">
                  <a:pos x="T12" y="T14"/>
                </a:cxn>
              </a:cxnLst>
              <a:rect l="0" t="0" r="r" b="b"/>
              <a:pathLst>
                <a:path w="1789" h="2386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21" name="Freeform 20">
              <a:extLst>
                <a:ext uri="{FF2B5EF4-FFF2-40B4-BE49-F238E27FC236}">
                  <a16:creationId xmlns:a16="http://schemas.microsoft.com/office/drawing/2014/main" id="{48AB31D6-F343-C50E-0E5D-039F3FFD112B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4678"/>
              <a:ext cx="1162" cy="1162"/>
            </a:xfrm>
            <a:custGeom>
              <a:avLst/>
              <a:gdLst>
                <a:gd name="T0" fmla="*/ 0 w 1162"/>
                <a:gd name="T1" fmla="+- 0 14679 14679"/>
                <a:gd name="T2" fmla="*/ 14679 h 1162"/>
                <a:gd name="T3" fmla="*/ 0 w 1162"/>
                <a:gd name="T4" fmla="+- 0 15840 14679"/>
                <a:gd name="T5" fmla="*/ 15840 h 1162"/>
                <a:gd name="T6" fmla="*/ 1161 w 1162"/>
                <a:gd name="T7" fmla="+- 0 15840 14679"/>
                <a:gd name="T8" fmla="*/ 15840 h 1162"/>
                <a:gd name="T9" fmla="*/ 0 w 1162"/>
                <a:gd name="T10" fmla="+- 0 14679 14679"/>
                <a:gd name="T11" fmla="*/ 14679 h 1162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</a:cxnLst>
              <a:rect l="0" t="0" r="r" b="b"/>
              <a:pathLst>
                <a:path w="1162" h="1162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22" name="Freeform 21">
              <a:extLst>
                <a:ext uri="{FF2B5EF4-FFF2-40B4-BE49-F238E27FC236}">
                  <a16:creationId xmlns:a16="http://schemas.microsoft.com/office/drawing/2014/main" id="{461A7047-AD2B-3D2F-1FE6-EFDD837154C3}"/>
                </a:ext>
              </a:extLst>
            </p:cNvPr>
            <p:cNvSpPr>
              <a:spLocks/>
            </p:cNvSpPr>
            <p:nvPr/>
          </p:nvSpPr>
          <p:spPr bwMode="auto">
            <a:xfrm>
              <a:off x="1221" y="14675"/>
              <a:ext cx="2329" cy="1165"/>
            </a:xfrm>
            <a:custGeom>
              <a:avLst/>
              <a:gdLst>
                <a:gd name="T0" fmla="+- 0 3550 1221"/>
                <a:gd name="T1" fmla="*/ T0 w 2329"/>
                <a:gd name="T2" fmla="+- 0 15840 14676"/>
                <a:gd name="T3" fmla="*/ 15840 h 1165"/>
                <a:gd name="T4" fmla="+- 0 2386 1221"/>
                <a:gd name="T5" fmla="*/ T4 w 2329"/>
                <a:gd name="T6" fmla="+- 0 14676 14676"/>
                <a:gd name="T7" fmla="*/ 14676 h 1165"/>
                <a:gd name="T8" fmla="+- 0 1221 1221"/>
                <a:gd name="T9" fmla="*/ T8 w 2329"/>
                <a:gd name="T10" fmla="+- 0 15840 14676"/>
                <a:gd name="T11" fmla="*/ 15840 h 1165"/>
                <a:gd name="T12" fmla="+- 0 3550 1221"/>
                <a:gd name="T13" fmla="*/ T12 w 2329"/>
                <a:gd name="T14" fmla="+- 0 15840 14676"/>
                <a:gd name="T15" fmla="*/ 15840 h 1165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329" h="1165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240431538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BD29B5-1B58-809F-FEA7-B82105E946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18885" y="3499667"/>
            <a:ext cx="4939666" cy="2542810"/>
          </a:xfrm>
        </p:spPr>
        <p:txBody>
          <a:bodyPr/>
          <a:lstStyle/>
          <a:p>
            <a:r>
              <a:rPr lang="en-US" dirty="0"/>
              <a:t>Experimental Network Data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7C3632C-2D2E-7026-33B8-EE42DA4BDB5C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449980" y="4167099"/>
            <a:ext cx="5198269" cy="2305050"/>
          </a:xfrm>
        </p:spPr>
        <p:txBody>
          <a:bodyPr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599B60-BF79-A832-6AD4-6C6FC6CE4317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449981" y="385851"/>
            <a:ext cx="5198269" cy="3590204"/>
          </a:xfrm>
        </p:spPr>
        <p:txBody>
          <a:bodyPr>
            <a:normAutofit lnSpcReduction="10000"/>
          </a:bodyPr>
          <a:lstStyle/>
          <a:p>
            <a:r>
              <a:rPr lang="en-US" dirty="0"/>
              <a:t>Networks Tested:</a:t>
            </a:r>
          </a:p>
          <a:p>
            <a:pPr lvl="1"/>
            <a:r>
              <a:rPr lang="en-US" dirty="0"/>
              <a:t>BHJ-1 : 1.8M vertices, 193M edges</a:t>
            </a:r>
          </a:p>
          <a:p>
            <a:pPr lvl="1"/>
            <a:r>
              <a:rPr lang="en-US" dirty="0"/>
              <a:t>BHJ-2 : 1.8M vertices, 202M edges</a:t>
            </a:r>
          </a:p>
          <a:p>
            <a:pPr lvl="1"/>
            <a:r>
              <a:rPr lang="en-US" dirty="0"/>
              <a:t>SOC-Orkut : 3M vertices, 106M edges</a:t>
            </a:r>
          </a:p>
          <a:p>
            <a:pPr lvl="1"/>
            <a:r>
              <a:rPr lang="en-US" dirty="0"/>
              <a:t>LiveJournal : 12.7M vertices, 161M edges</a:t>
            </a:r>
          </a:p>
          <a:p>
            <a:pPr lvl="1"/>
            <a:r>
              <a:rPr lang="en-US" dirty="0"/>
              <a:t>Graph500-scale23-ef16 : 4.6M vertices, 258M edges</a:t>
            </a:r>
          </a:p>
          <a:p>
            <a:pPr lvl="1"/>
            <a:r>
              <a:rPr lang="en-US" dirty="0"/>
              <a:t>RMAT24 G : 16.8M vertices, 134M edges</a:t>
            </a:r>
          </a:p>
        </p:txBody>
      </p:sp>
    </p:spTree>
    <p:extLst>
      <p:ext uri="{BB962C8B-B14F-4D97-AF65-F5344CB8AC3E}">
        <p14:creationId xmlns:p14="http://schemas.microsoft.com/office/powerpoint/2010/main" val="308822533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86C7BC-54ED-1682-5D32-9FCCBC6EA9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PK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328139-902E-03DB-E9B0-B37DCA80D4FE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endParaRPr lang="en-PK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FF7DC6C-8505-BB68-9F75-1B0E1D7DF3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172391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E0C7460-1E12-D47B-A1E6-566D2BC1EB7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B34397EF-CD90-08A0-9FD9-350979D7E5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360" y="102875"/>
            <a:ext cx="10873740" cy="1680205"/>
          </a:xfrm>
        </p:spPr>
        <p:txBody>
          <a:bodyPr/>
          <a:lstStyle/>
          <a:p>
            <a:r>
              <a:rPr lang="en-US" dirty="0"/>
              <a:t>Challenges and Optimizations 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3FC3F5B4-F99E-853A-CE13-B0E7190975AA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3657600" y="2281236"/>
            <a:ext cx="7972926" cy="4344153"/>
          </a:xfrm>
        </p:spPr>
        <p:txBody>
          <a:bodyPr>
            <a:normAutofit/>
          </a:bodyPr>
          <a:lstStyle/>
          <a:p>
            <a:r>
              <a:rPr lang="en-US" b="1" dirty="0"/>
              <a:t>Load Balancing : </a:t>
            </a:r>
          </a:p>
          <a:p>
            <a:pPr lvl="1"/>
            <a:r>
              <a:rPr lang="en-US" dirty="0"/>
              <a:t>Dynamic scheduling addresses uneven workloads, effective with lower overhead compared to static methods.</a:t>
            </a:r>
          </a:p>
          <a:p>
            <a:r>
              <a:rPr lang="en-US" b="1" dirty="0"/>
              <a:t>Synchronization : </a:t>
            </a:r>
          </a:p>
          <a:p>
            <a:pPr lvl="1"/>
            <a:r>
              <a:rPr lang="en-US" dirty="0"/>
              <a:t>Asynchronous updates reduce overhead, though they may increase the number of iterations, as seen in shared-memory experiments.</a:t>
            </a:r>
          </a:p>
          <a:p>
            <a:r>
              <a:rPr lang="en-US" b="1" dirty="0"/>
              <a:t>Cycle Formation :</a:t>
            </a:r>
          </a:p>
          <a:p>
            <a:pPr lvl="1"/>
            <a:r>
              <a:rPr lang="en-US" dirty="0"/>
              <a:t>Processing deletion-affected subtrees first, marking distances as infinity, prevents cycles, a critical aspect for maintaining correctness.</a:t>
            </a: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29034CE8-D9DC-2274-8FC5-72114479A4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/>
          </p:cNvGrpSpPr>
          <p:nvPr/>
        </p:nvGrpSpPr>
        <p:grpSpPr bwMode="auto">
          <a:xfrm rot="16200000" flipV="1">
            <a:off x="0" y="3900132"/>
            <a:ext cx="2959226" cy="2959226"/>
            <a:chOff x="0" y="12289"/>
            <a:chExt cx="3550" cy="3551"/>
          </a:xfrm>
        </p:grpSpPr>
        <p:sp>
          <p:nvSpPr>
            <p:cNvPr id="20" name="Freeform 19">
              <a:extLst>
                <a:ext uri="{FF2B5EF4-FFF2-40B4-BE49-F238E27FC236}">
                  <a16:creationId xmlns:a16="http://schemas.microsoft.com/office/drawing/2014/main" id="{7709484A-FA23-5FBA-764D-E47924A67A16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2289"/>
              <a:ext cx="1789" cy="2386"/>
            </a:xfrm>
            <a:custGeom>
              <a:avLst/>
              <a:gdLst>
                <a:gd name="T0" fmla="*/ 0 w 1789"/>
                <a:gd name="T1" fmla="+- 0 12290 12290"/>
                <a:gd name="T2" fmla="*/ 12290 h 2386"/>
                <a:gd name="T3" fmla="*/ 0 w 1789"/>
                <a:gd name="T4" fmla="+- 0 13484 12290"/>
                <a:gd name="T5" fmla="*/ 13484 h 2386"/>
                <a:gd name="T6" fmla="*/ 1192 w 1789"/>
                <a:gd name="T7" fmla="+- 0 14676 12290"/>
                <a:gd name="T8" fmla="*/ 14676 h 2386"/>
                <a:gd name="T9" fmla="*/ 1789 w 1789"/>
                <a:gd name="T10" fmla="+- 0 14079 12290"/>
                <a:gd name="T11" fmla="*/ 14079 h 2386"/>
                <a:gd name="T12" fmla="*/ 0 w 1789"/>
                <a:gd name="T13" fmla="+- 0 12290 12290"/>
                <a:gd name="T14" fmla="*/ 12290 h 2386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  <a:cxn ang="0">
                  <a:pos x="T12" y="T14"/>
                </a:cxn>
              </a:cxnLst>
              <a:rect l="0" t="0" r="r" b="b"/>
              <a:pathLst>
                <a:path w="1789" h="2386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21" name="Freeform 20">
              <a:extLst>
                <a:ext uri="{FF2B5EF4-FFF2-40B4-BE49-F238E27FC236}">
                  <a16:creationId xmlns:a16="http://schemas.microsoft.com/office/drawing/2014/main" id="{E3E919A9-6236-AA59-E052-529C3CA88F67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4678"/>
              <a:ext cx="1162" cy="1162"/>
            </a:xfrm>
            <a:custGeom>
              <a:avLst/>
              <a:gdLst>
                <a:gd name="T0" fmla="*/ 0 w 1162"/>
                <a:gd name="T1" fmla="+- 0 14679 14679"/>
                <a:gd name="T2" fmla="*/ 14679 h 1162"/>
                <a:gd name="T3" fmla="*/ 0 w 1162"/>
                <a:gd name="T4" fmla="+- 0 15840 14679"/>
                <a:gd name="T5" fmla="*/ 15840 h 1162"/>
                <a:gd name="T6" fmla="*/ 1161 w 1162"/>
                <a:gd name="T7" fmla="+- 0 15840 14679"/>
                <a:gd name="T8" fmla="*/ 15840 h 1162"/>
                <a:gd name="T9" fmla="*/ 0 w 1162"/>
                <a:gd name="T10" fmla="+- 0 14679 14679"/>
                <a:gd name="T11" fmla="*/ 14679 h 1162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</a:cxnLst>
              <a:rect l="0" t="0" r="r" b="b"/>
              <a:pathLst>
                <a:path w="1162" h="1162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22" name="Freeform 21">
              <a:extLst>
                <a:ext uri="{FF2B5EF4-FFF2-40B4-BE49-F238E27FC236}">
                  <a16:creationId xmlns:a16="http://schemas.microsoft.com/office/drawing/2014/main" id="{7FA39671-0A3C-B4C8-F203-23E22BA1EEDC}"/>
                </a:ext>
              </a:extLst>
            </p:cNvPr>
            <p:cNvSpPr>
              <a:spLocks/>
            </p:cNvSpPr>
            <p:nvPr/>
          </p:nvSpPr>
          <p:spPr bwMode="auto">
            <a:xfrm>
              <a:off x="1221" y="14675"/>
              <a:ext cx="2329" cy="1165"/>
            </a:xfrm>
            <a:custGeom>
              <a:avLst/>
              <a:gdLst>
                <a:gd name="T0" fmla="+- 0 3550 1221"/>
                <a:gd name="T1" fmla="*/ T0 w 2329"/>
                <a:gd name="T2" fmla="+- 0 15840 14676"/>
                <a:gd name="T3" fmla="*/ 15840 h 1165"/>
                <a:gd name="T4" fmla="+- 0 2386 1221"/>
                <a:gd name="T5" fmla="*/ T4 w 2329"/>
                <a:gd name="T6" fmla="+- 0 14676 14676"/>
                <a:gd name="T7" fmla="*/ 14676 h 1165"/>
                <a:gd name="T8" fmla="+- 0 1221 1221"/>
                <a:gd name="T9" fmla="*/ T8 w 2329"/>
                <a:gd name="T10" fmla="+- 0 15840 14676"/>
                <a:gd name="T11" fmla="*/ 15840 h 1165"/>
                <a:gd name="T12" fmla="+- 0 3550 1221"/>
                <a:gd name="T13" fmla="*/ T12 w 2329"/>
                <a:gd name="T14" fmla="+- 0 15840 14676"/>
                <a:gd name="T15" fmla="*/ 15840 h 1165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329" h="1165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78783444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759DC4-8B30-98A0-5BAB-C78BA4A4AD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360" y="198408"/>
            <a:ext cx="10972800" cy="1574317"/>
          </a:xfrm>
        </p:spPr>
        <p:txBody>
          <a:bodyPr/>
          <a:lstStyle/>
          <a:p>
            <a:r>
              <a:rPr lang="en-US" dirty="0"/>
              <a:t>Conclusion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96FB3A-B62C-3DAB-4FD1-B4EBDD650AEF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595523" y="2676525"/>
            <a:ext cx="5746750" cy="3597470"/>
          </a:xfrm>
        </p:spPr>
        <p:txBody>
          <a:bodyPr>
            <a:normAutofit/>
          </a:bodyPr>
          <a:lstStyle/>
          <a:p>
            <a:r>
              <a:rPr lang="en-US" dirty="0"/>
              <a:t>Contributions: </a:t>
            </a:r>
          </a:p>
          <a:p>
            <a:pPr lvl="1"/>
            <a:r>
              <a:rPr lang="en-US" dirty="0"/>
              <a:t>Scalable parallel framework for dynamic SSSP updates.</a:t>
            </a:r>
          </a:p>
          <a:p>
            <a:pPr lvl="1"/>
            <a:r>
              <a:rPr lang="en-US" dirty="0"/>
              <a:t>Efficient for large networks with frequent changes.</a:t>
            </a:r>
          </a:p>
          <a:p>
            <a:pPr lvl="1"/>
            <a:r>
              <a:rPr lang="en-US" dirty="0"/>
              <a:t>Demonstration on shared- memory and GPU</a:t>
            </a:r>
          </a:p>
          <a:p>
            <a:r>
              <a:rPr lang="en-US" dirty="0"/>
              <a:t>Future Work;</a:t>
            </a:r>
          </a:p>
          <a:p>
            <a:pPr lvl="1"/>
            <a:r>
              <a:rPr lang="en-US" dirty="0"/>
              <a:t>Extend to other graph algorithms.</a:t>
            </a:r>
          </a:p>
          <a:p>
            <a:pPr lvl="1"/>
            <a:r>
              <a:rPr lang="en-US" dirty="0"/>
              <a:t>Optimize for specific network types</a:t>
            </a:r>
          </a:p>
          <a:p>
            <a:pPr lvl="1"/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3E198AA-251D-4446-30C4-8F2FA7F6A72C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7620000" y="2676525"/>
            <a:ext cx="3947160" cy="3597470"/>
          </a:xfr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076889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30BF65-C84B-45C3-72CA-AFDA688511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360" y="189572"/>
            <a:ext cx="6787747" cy="1593507"/>
          </a:xfrm>
        </p:spPr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B8EBC2C-6DD7-5003-38EB-40753046FE8C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593957" y="2309229"/>
            <a:ext cx="6788150" cy="4011360"/>
          </a:xfrm>
        </p:spPr>
        <p:txBody>
          <a:bodyPr tIns="457200">
            <a:normAutofit/>
          </a:bodyPr>
          <a:lstStyle/>
          <a:p>
            <a:r>
              <a:rPr lang="en-US" dirty="0"/>
              <a:t>Introduction</a:t>
            </a:r>
          </a:p>
          <a:p>
            <a:r>
              <a:rPr lang="en-US" dirty="0"/>
              <a:t>Proposed Solution</a:t>
            </a:r>
          </a:p>
          <a:p>
            <a:r>
              <a:rPr lang="en-US" dirty="0"/>
              <a:t>Approach </a:t>
            </a:r>
          </a:p>
          <a:p>
            <a:r>
              <a:rPr lang="en-US" dirty="0"/>
              <a:t>Parallelization strategies </a:t>
            </a:r>
          </a:p>
          <a:p>
            <a:r>
              <a:rPr lang="en-US" dirty="0"/>
              <a:t>Results from Research paper</a:t>
            </a:r>
          </a:p>
          <a:p>
            <a:r>
              <a:rPr lang="en-US" dirty="0"/>
              <a:t>Conclusion </a:t>
            </a:r>
          </a:p>
        </p:txBody>
      </p:sp>
    </p:spTree>
    <p:extLst>
      <p:ext uri="{BB962C8B-B14F-4D97-AF65-F5344CB8AC3E}">
        <p14:creationId xmlns:p14="http://schemas.microsoft.com/office/powerpoint/2010/main" val="334668579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10C1B7-6E4E-3DEE-50C0-1CA3B14303E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94360" y="411479"/>
            <a:ext cx="5486400" cy="3291840"/>
          </a:xfrm>
        </p:spPr>
        <p:txBody>
          <a:bodyPr/>
          <a:lstStyle/>
          <a:p>
            <a:r>
              <a:rPr lang="en-US"/>
              <a:t>Thank You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BE734F0-2DDD-AF70-F13D-F9E4C1929411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94360" y="4549552"/>
            <a:ext cx="5486400" cy="1645920"/>
          </a:xfr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113241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Placeholder 10" descr="A close-up of a plant">
            <a:extLst>
              <a:ext uri="{FF2B5EF4-FFF2-40B4-BE49-F238E27FC236}">
                <a16:creationId xmlns:a16="http://schemas.microsoft.com/office/drawing/2014/main" id="{8DB431A1-9806-9CFE-0E5F-1A5611C2A666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" r="23"/>
          <a:stretch/>
        </p:blipFill>
        <p:spPr>
          <a:xfrm>
            <a:off x="0" y="0"/>
            <a:ext cx="12192000" cy="6880225"/>
          </a:xfr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9C37279A-330D-886F-340D-494A5005E5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59" y="444933"/>
            <a:ext cx="5477479" cy="3291840"/>
          </a:xfrm>
        </p:spPr>
        <p:txBody>
          <a:bodyPr/>
          <a:lstStyle/>
          <a:p>
            <a:r>
              <a:rPr lang="en-US" dirty="0"/>
              <a:t>Dynamic Graphs &amp; SSSP</a:t>
            </a:r>
          </a:p>
        </p:txBody>
      </p:sp>
    </p:spTree>
    <p:extLst>
      <p:ext uri="{BB962C8B-B14F-4D97-AF65-F5344CB8AC3E}">
        <p14:creationId xmlns:p14="http://schemas.microsoft.com/office/powerpoint/2010/main" val="224937266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B8CE60-587E-1D5C-8B50-ED3441BA49C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299835" y="430529"/>
            <a:ext cx="5486400" cy="1472916"/>
          </a:xfrm>
        </p:spPr>
        <p:txBody>
          <a:bodyPr/>
          <a:lstStyle/>
          <a:p>
            <a:r>
              <a:rPr lang="en-US" dirty="0"/>
              <a:t>Introduction</a:t>
            </a:r>
          </a:p>
        </p:txBody>
      </p:sp>
      <p:pic>
        <p:nvPicPr>
          <p:cNvPr id="12" name="Picture Placeholder 4" descr="A close-up of a wood grain">
            <a:extLst>
              <a:ext uri="{FF2B5EF4-FFF2-40B4-BE49-F238E27FC236}">
                <a16:creationId xmlns:a16="http://schemas.microsoft.com/office/drawing/2014/main" id="{7D5BDB53-9169-3BBC-9362-0539514AC7DD}"/>
              </a:ext>
            </a:extLst>
          </p:cNvPr>
          <p:cNvPicPr>
            <a:picLocks noGrp="1" noChangeAspect="1"/>
          </p:cNvPicPr>
          <p:nvPr>
            <p:ph type="pic" sz="quarter" idx="12"/>
          </p:nvPr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4700"/>
                    </a14:imgEffect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-11113"/>
            <a:ext cx="5791200" cy="6880226"/>
          </a:xfrm>
        </p:spPr>
      </p:pic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E02AE9C-BA1D-195E-3B93-A5A0CC03D8F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299835" y="2034361"/>
            <a:ext cx="5761536" cy="572565"/>
          </a:xfrm>
        </p:spPr>
        <p:txBody>
          <a:bodyPr/>
          <a:lstStyle/>
          <a:p>
            <a:r>
              <a:rPr lang="en-US" dirty="0"/>
              <a:t>What is Single Source Shortest Path (SSSP)?</a:t>
            </a:r>
          </a:p>
        </p:txBody>
      </p:sp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6C9BF29D-3ED7-2F08-FB52-ABE2375C5F6C}"/>
              </a:ext>
            </a:extLst>
          </p:cNvPr>
          <p:cNvSpPr txBox="1">
            <a:spLocks/>
          </p:cNvSpPr>
          <p:nvPr/>
        </p:nvSpPr>
        <p:spPr>
          <a:xfrm>
            <a:off x="6299835" y="4381991"/>
            <a:ext cx="5486400" cy="432605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b="1" i="0" kern="1200">
                <a:solidFill>
                  <a:schemeClr val="tx2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83464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4000" b="0" i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-283464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4000" b="0" i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-283464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4000" b="0" i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-283464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4000" b="0" i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Challenges in Dynamic Network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345B80B-1605-FB63-5EC4-98B50732BD03}"/>
              </a:ext>
            </a:extLst>
          </p:cNvPr>
          <p:cNvSpPr txBox="1"/>
          <p:nvPr/>
        </p:nvSpPr>
        <p:spPr>
          <a:xfrm>
            <a:off x="6299835" y="2737842"/>
            <a:ext cx="487991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dirty="0">
                <a:solidFill>
                  <a:schemeClr val="bg1"/>
                </a:solidFill>
                <a:effectLst/>
              </a:rPr>
              <a:t>Finds shortest path form source to vertices.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dirty="0">
                <a:solidFill>
                  <a:schemeClr val="bg1"/>
                </a:solidFill>
              </a:rPr>
              <a:t>Used in routing, navigation etc.</a:t>
            </a:r>
            <a:endParaRPr lang="en-US" dirty="0">
              <a:solidFill>
                <a:schemeClr val="bg1"/>
              </a:solidFill>
              <a:effectLst/>
            </a:endParaRPr>
          </a:p>
          <a:p>
            <a:pPr>
              <a:buNone/>
            </a:pPr>
            <a:endParaRPr lang="en-PK" dirty="0">
              <a:solidFill>
                <a:schemeClr val="bg1"/>
              </a:solidFill>
              <a:effectLst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74EC523-20BC-33E4-E2DB-073364E664E1}"/>
              </a:ext>
            </a:extLst>
          </p:cNvPr>
          <p:cNvSpPr txBox="1"/>
          <p:nvPr/>
        </p:nvSpPr>
        <p:spPr>
          <a:xfrm>
            <a:off x="6299835" y="4954556"/>
            <a:ext cx="538543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dirty="0">
                <a:solidFill>
                  <a:schemeClr val="bg1"/>
                </a:solidFill>
              </a:rPr>
              <a:t>Graphs with changing edges over time.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dirty="0">
                <a:solidFill>
                  <a:schemeClr val="bg1"/>
                </a:solidFill>
              </a:rPr>
              <a:t>Recomputing SSSP every time is inconvenient. </a:t>
            </a:r>
            <a:endParaRPr lang="en-PK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4087198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677E3F-3EB1-1B37-F8F2-E4857B5AA8B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PK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95E4C36-7439-B63E-9820-7D787DFA10EE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/>
        <p:txBody>
          <a:bodyPr/>
          <a:lstStyle/>
          <a:p>
            <a:endParaRPr lang="en-PK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24CAB54-573D-31A6-270C-9D881AC4569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PK"/>
          </a:p>
        </p:txBody>
      </p:sp>
      <p:pic>
        <p:nvPicPr>
          <p:cNvPr id="5" name="Untitled video - Made with Clipchamp">
            <a:hlinkClick r:id="" action="ppaction://media"/>
            <a:extLst>
              <a:ext uri="{FF2B5EF4-FFF2-40B4-BE49-F238E27FC236}">
                <a16:creationId xmlns:a16="http://schemas.microsoft.com/office/drawing/2014/main" id="{7F52520D-D8AF-7E3A-34B2-0C2A3DA045B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-11113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17990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971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545D3755-C3E2-975E-DE68-CDECC4B526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360" y="102875"/>
            <a:ext cx="10873740" cy="1680205"/>
          </a:xfrm>
        </p:spPr>
        <p:txBody>
          <a:bodyPr/>
          <a:lstStyle/>
          <a:p>
            <a:r>
              <a:rPr lang="en-US" dirty="0"/>
              <a:t>Proposed Solution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F70BD87D-F7DA-961B-4024-A354DC87D168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3293706" y="2281238"/>
            <a:ext cx="8174394" cy="3700462"/>
          </a:xfrm>
        </p:spPr>
        <p:txBody>
          <a:bodyPr>
            <a:normAutofit fontScale="25000" lnSpcReduction="20000"/>
          </a:bodyPr>
          <a:lstStyle/>
          <a:p>
            <a:pPr marL="342900" lvl="0" indent="-34290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PK" sz="80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Overview</a:t>
            </a:r>
            <a:endParaRPr lang="en-PK" sz="80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742950" lvl="1" indent="-285750">
              <a:lnSpc>
                <a:spcPct val="107000"/>
              </a:lnSpc>
              <a:spcAft>
                <a:spcPts val="80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en-PK" sz="80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Parallel algorithm template for updating SSSP.</a:t>
            </a:r>
          </a:p>
          <a:p>
            <a:pPr marL="742950" lvl="1" indent="-285750">
              <a:lnSpc>
                <a:spcPct val="107000"/>
              </a:lnSpc>
              <a:spcAft>
                <a:spcPts val="80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en-PK" sz="80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Updates only affected parts of the graph.</a:t>
            </a: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PK" sz="80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Key Idea</a:t>
            </a:r>
            <a:endParaRPr lang="en-PK" sz="80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742950" lvl="1" indent="-285750">
              <a:lnSpc>
                <a:spcPct val="107000"/>
              </a:lnSpc>
              <a:spcAft>
                <a:spcPts val="80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en-PK" sz="80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Two-step process:</a:t>
            </a:r>
          </a:p>
          <a:p>
            <a:pPr marL="1143000" lvl="2" indent="-228600">
              <a:lnSpc>
                <a:spcPct val="107000"/>
              </a:lnSpc>
              <a:spcAft>
                <a:spcPts val="800"/>
              </a:spcAft>
              <a:buFont typeface="+mj-lt"/>
              <a:buAutoNum type="arabicPeriod"/>
              <a:tabLst>
                <a:tab pos="1371600" algn="l"/>
              </a:tabLst>
            </a:pPr>
            <a:r>
              <a:rPr lang="en-PK" sz="80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Identify affected subgraphs.</a:t>
            </a:r>
          </a:p>
          <a:p>
            <a:pPr marL="1143000" lvl="2" indent="-228600">
              <a:lnSpc>
                <a:spcPct val="107000"/>
              </a:lnSpc>
              <a:spcAft>
                <a:spcPts val="800"/>
              </a:spcAft>
              <a:buFont typeface="+mj-lt"/>
              <a:buAutoNum type="arabicPeriod"/>
              <a:tabLst>
                <a:tab pos="1371600" algn="l"/>
              </a:tabLst>
            </a:pPr>
            <a:r>
              <a:rPr lang="en-PK" sz="80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Update affected subgraphs to form new SSSP tree.</a:t>
            </a: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C78CEA4F-D72A-C069-6A51-328B103CA0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/>
          </p:cNvGrpSpPr>
          <p:nvPr/>
        </p:nvGrpSpPr>
        <p:grpSpPr bwMode="auto">
          <a:xfrm rot="16200000" flipV="1">
            <a:off x="0" y="3900132"/>
            <a:ext cx="2959226" cy="2959226"/>
            <a:chOff x="0" y="12289"/>
            <a:chExt cx="3550" cy="3551"/>
          </a:xfrm>
        </p:grpSpPr>
        <p:sp>
          <p:nvSpPr>
            <p:cNvPr id="20" name="Freeform 19">
              <a:extLst>
                <a:ext uri="{FF2B5EF4-FFF2-40B4-BE49-F238E27FC236}">
                  <a16:creationId xmlns:a16="http://schemas.microsoft.com/office/drawing/2014/main" id="{7E473402-19FD-A5B0-5CB6-E5F3926D3828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2289"/>
              <a:ext cx="1789" cy="2386"/>
            </a:xfrm>
            <a:custGeom>
              <a:avLst/>
              <a:gdLst>
                <a:gd name="T0" fmla="*/ 0 w 1789"/>
                <a:gd name="T1" fmla="+- 0 12290 12290"/>
                <a:gd name="T2" fmla="*/ 12290 h 2386"/>
                <a:gd name="T3" fmla="*/ 0 w 1789"/>
                <a:gd name="T4" fmla="+- 0 13484 12290"/>
                <a:gd name="T5" fmla="*/ 13484 h 2386"/>
                <a:gd name="T6" fmla="*/ 1192 w 1789"/>
                <a:gd name="T7" fmla="+- 0 14676 12290"/>
                <a:gd name="T8" fmla="*/ 14676 h 2386"/>
                <a:gd name="T9" fmla="*/ 1789 w 1789"/>
                <a:gd name="T10" fmla="+- 0 14079 12290"/>
                <a:gd name="T11" fmla="*/ 14079 h 2386"/>
                <a:gd name="T12" fmla="*/ 0 w 1789"/>
                <a:gd name="T13" fmla="+- 0 12290 12290"/>
                <a:gd name="T14" fmla="*/ 12290 h 2386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  <a:cxn ang="0">
                  <a:pos x="T12" y="T14"/>
                </a:cxn>
              </a:cxnLst>
              <a:rect l="0" t="0" r="r" b="b"/>
              <a:pathLst>
                <a:path w="1789" h="2386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21" name="Freeform 20">
              <a:extLst>
                <a:ext uri="{FF2B5EF4-FFF2-40B4-BE49-F238E27FC236}">
                  <a16:creationId xmlns:a16="http://schemas.microsoft.com/office/drawing/2014/main" id="{879D1CAD-2EA2-9376-7B64-0C3AC590F651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4678"/>
              <a:ext cx="1162" cy="1162"/>
            </a:xfrm>
            <a:custGeom>
              <a:avLst/>
              <a:gdLst>
                <a:gd name="T0" fmla="*/ 0 w 1162"/>
                <a:gd name="T1" fmla="+- 0 14679 14679"/>
                <a:gd name="T2" fmla="*/ 14679 h 1162"/>
                <a:gd name="T3" fmla="*/ 0 w 1162"/>
                <a:gd name="T4" fmla="+- 0 15840 14679"/>
                <a:gd name="T5" fmla="*/ 15840 h 1162"/>
                <a:gd name="T6" fmla="*/ 1161 w 1162"/>
                <a:gd name="T7" fmla="+- 0 15840 14679"/>
                <a:gd name="T8" fmla="*/ 15840 h 1162"/>
                <a:gd name="T9" fmla="*/ 0 w 1162"/>
                <a:gd name="T10" fmla="+- 0 14679 14679"/>
                <a:gd name="T11" fmla="*/ 14679 h 1162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</a:cxnLst>
              <a:rect l="0" t="0" r="r" b="b"/>
              <a:pathLst>
                <a:path w="1162" h="1162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22" name="Freeform 21">
              <a:extLst>
                <a:ext uri="{FF2B5EF4-FFF2-40B4-BE49-F238E27FC236}">
                  <a16:creationId xmlns:a16="http://schemas.microsoft.com/office/drawing/2014/main" id="{B16F8906-918C-BE0B-A4AB-6A1D48150AC7}"/>
                </a:ext>
              </a:extLst>
            </p:cNvPr>
            <p:cNvSpPr>
              <a:spLocks/>
            </p:cNvSpPr>
            <p:nvPr/>
          </p:nvSpPr>
          <p:spPr bwMode="auto">
            <a:xfrm>
              <a:off x="1221" y="14675"/>
              <a:ext cx="2329" cy="1165"/>
            </a:xfrm>
            <a:custGeom>
              <a:avLst/>
              <a:gdLst>
                <a:gd name="T0" fmla="+- 0 3550 1221"/>
                <a:gd name="T1" fmla="*/ T0 w 2329"/>
                <a:gd name="T2" fmla="+- 0 15840 14676"/>
                <a:gd name="T3" fmla="*/ 15840 h 1165"/>
                <a:gd name="T4" fmla="+- 0 2386 1221"/>
                <a:gd name="T5" fmla="*/ T4 w 2329"/>
                <a:gd name="T6" fmla="+- 0 14676 14676"/>
                <a:gd name="T7" fmla="*/ 14676 h 1165"/>
                <a:gd name="T8" fmla="+- 0 1221 1221"/>
                <a:gd name="T9" fmla="*/ T8 w 2329"/>
                <a:gd name="T10" fmla="+- 0 15840 14676"/>
                <a:gd name="T11" fmla="*/ 15840 h 1165"/>
                <a:gd name="T12" fmla="+- 0 3550 1221"/>
                <a:gd name="T13" fmla="*/ T12 w 2329"/>
                <a:gd name="T14" fmla="+- 0 15840 14676"/>
                <a:gd name="T15" fmla="*/ 15840 h 1165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329" h="1165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320031202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A21C3A0-BC16-7EA2-8630-4FCA4722B46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90290856-1FAE-CD97-E3CF-C2B4BA6495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360" y="102875"/>
            <a:ext cx="10873740" cy="1680205"/>
          </a:xfrm>
        </p:spPr>
        <p:txBody>
          <a:bodyPr/>
          <a:lstStyle/>
          <a:p>
            <a:r>
              <a:rPr lang="en-US" dirty="0"/>
              <a:t>Data Structures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9C2455B1-780E-207D-38CD-8BB028384AE4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3657600" y="2281238"/>
            <a:ext cx="7810500" cy="3700462"/>
          </a:xfrm>
        </p:spPr>
        <p:txBody>
          <a:bodyPr>
            <a:normAutofit/>
          </a:bodyPr>
          <a:lstStyle/>
          <a:p>
            <a:r>
              <a:rPr lang="en-US" b="1" dirty="0"/>
              <a:t>SSSP Tree: </a:t>
            </a:r>
          </a:p>
          <a:p>
            <a:pPr lvl="1"/>
            <a:r>
              <a:rPr lang="en-US" dirty="0"/>
              <a:t>Stored as adjacency list.</a:t>
            </a:r>
          </a:p>
          <a:p>
            <a:r>
              <a:rPr lang="en-US" b="1" dirty="0"/>
              <a:t>Vertex Attributes:</a:t>
            </a:r>
          </a:p>
          <a:p>
            <a:pPr lvl="1"/>
            <a:r>
              <a:rPr lang="en-US" dirty="0"/>
              <a:t>Parent</a:t>
            </a:r>
          </a:p>
          <a:p>
            <a:pPr lvl="1"/>
            <a:r>
              <a:rPr lang="en-US" dirty="0" err="1"/>
              <a:t>Dist</a:t>
            </a:r>
            <a:r>
              <a:rPr lang="en-US" dirty="0"/>
              <a:t> : Distance from source</a:t>
            </a:r>
          </a:p>
          <a:p>
            <a:pPr lvl="1"/>
            <a:r>
              <a:rPr lang="en-US" dirty="0"/>
              <a:t>Affected Del: Flag for deletion.</a:t>
            </a:r>
          </a:p>
          <a:p>
            <a:pPr lvl="1"/>
            <a:r>
              <a:rPr lang="en-US" dirty="0"/>
              <a:t>Affected: Flag for general effects.</a:t>
            </a:r>
          </a:p>
          <a:p>
            <a:endParaRPr lang="en-US" dirty="0"/>
          </a:p>
          <a:p>
            <a:endParaRPr lang="en-US" dirty="0"/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5150BEC5-6B70-B18B-97D1-4AB0B0BFCE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/>
          </p:cNvGrpSpPr>
          <p:nvPr/>
        </p:nvGrpSpPr>
        <p:grpSpPr bwMode="auto">
          <a:xfrm rot="16200000" flipV="1">
            <a:off x="0" y="3900132"/>
            <a:ext cx="2959226" cy="2959226"/>
            <a:chOff x="0" y="12289"/>
            <a:chExt cx="3550" cy="3551"/>
          </a:xfrm>
        </p:grpSpPr>
        <p:sp>
          <p:nvSpPr>
            <p:cNvPr id="20" name="Freeform 19">
              <a:extLst>
                <a:ext uri="{FF2B5EF4-FFF2-40B4-BE49-F238E27FC236}">
                  <a16:creationId xmlns:a16="http://schemas.microsoft.com/office/drawing/2014/main" id="{CBA40C59-B762-C472-5666-7EB7756DE7FA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2289"/>
              <a:ext cx="1789" cy="2386"/>
            </a:xfrm>
            <a:custGeom>
              <a:avLst/>
              <a:gdLst>
                <a:gd name="T0" fmla="*/ 0 w 1789"/>
                <a:gd name="T1" fmla="+- 0 12290 12290"/>
                <a:gd name="T2" fmla="*/ 12290 h 2386"/>
                <a:gd name="T3" fmla="*/ 0 w 1789"/>
                <a:gd name="T4" fmla="+- 0 13484 12290"/>
                <a:gd name="T5" fmla="*/ 13484 h 2386"/>
                <a:gd name="T6" fmla="*/ 1192 w 1789"/>
                <a:gd name="T7" fmla="+- 0 14676 12290"/>
                <a:gd name="T8" fmla="*/ 14676 h 2386"/>
                <a:gd name="T9" fmla="*/ 1789 w 1789"/>
                <a:gd name="T10" fmla="+- 0 14079 12290"/>
                <a:gd name="T11" fmla="*/ 14079 h 2386"/>
                <a:gd name="T12" fmla="*/ 0 w 1789"/>
                <a:gd name="T13" fmla="+- 0 12290 12290"/>
                <a:gd name="T14" fmla="*/ 12290 h 2386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  <a:cxn ang="0">
                  <a:pos x="T12" y="T14"/>
                </a:cxn>
              </a:cxnLst>
              <a:rect l="0" t="0" r="r" b="b"/>
              <a:pathLst>
                <a:path w="1789" h="2386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21" name="Freeform 20">
              <a:extLst>
                <a:ext uri="{FF2B5EF4-FFF2-40B4-BE49-F238E27FC236}">
                  <a16:creationId xmlns:a16="http://schemas.microsoft.com/office/drawing/2014/main" id="{3AE455A0-9C9F-458D-8D80-E063B7927EFF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4678"/>
              <a:ext cx="1162" cy="1162"/>
            </a:xfrm>
            <a:custGeom>
              <a:avLst/>
              <a:gdLst>
                <a:gd name="T0" fmla="*/ 0 w 1162"/>
                <a:gd name="T1" fmla="+- 0 14679 14679"/>
                <a:gd name="T2" fmla="*/ 14679 h 1162"/>
                <a:gd name="T3" fmla="*/ 0 w 1162"/>
                <a:gd name="T4" fmla="+- 0 15840 14679"/>
                <a:gd name="T5" fmla="*/ 15840 h 1162"/>
                <a:gd name="T6" fmla="*/ 1161 w 1162"/>
                <a:gd name="T7" fmla="+- 0 15840 14679"/>
                <a:gd name="T8" fmla="*/ 15840 h 1162"/>
                <a:gd name="T9" fmla="*/ 0 w 1162"/>
                <a:gd name="T10" fmla="+- 0 14679 14679"/>
                <a:gd name="T11" fmla="*/ 14679 h 1162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</a:cxnLst>
              <a:rect l="0" t="0" r="r" b="b"/>
              <a:pathLst>
                <a:path w="1162" h="1162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22" name="Freeform 21">
              <a:extLst>
                <a:ext uri="{FF2B5EF4-FFF2-40B4-BE49-F238E27FC236}">
                  <a16:creationId xmlns:a16="http://schemas.microsoft.com/office/drawing/2014/main" id="{27A29613-197E-65B8-FFBB-44FAA282D367}"/>
                </a:ext>
              </a:extLst>
            </p:cNvPr>
            <p:cNvSpPr>
              <a:spLocks/>
            </p:cNvSpPr>
            <p:nvPr/>
          </p:nvSpPr>
          <p:spPr bwMode="auto">
            <a:xfrm>
              <a:off x="1221" y="14675"/>
              <a:ext cx="2329" cy="1165"/>
            </a:xfrm>
            <a:custGeom>
              <a:avLst/>
              <a:gdLst>
                <a:gd name="T0" fmla="+- 0 3550 1221"/>
                <a:gd name="T1" fmla="*/ T0 w 2329"/>
                <a:gd name="T2" fmla="+- 0 15840 14676"/>
                <a:gd name="T3" fmla="*/ 15840 h 1165"/>
                <a:gd name="T4" fmla="+- 0 2386 1221"/>
                <a:gd name="T5" fmla="*/ T4 w 2329"/>
                <a:gd name="T6" fmla="+- 0 14676 14676"/>
                <a:gd name="T7" fmla="*/ 14676 h 1165"/>
                <a:gd name="T8" fmla="+- 0 1221 1221"/>
                <a:gd name="T9" fmla="*/ T8 w 2329"/>
                <a:gd name="T10" fmla="+- 0 15840 14676"/>
                <a:gd name="T11" fmla="*/ 15840 h 1165"/>
                <a:gd name="T12" fmla="+- 0 3550 1221"/>
                <a:gd name="T13" fmla="*/ T12 w 2329"/>
                <a:gd name="T14" fmla="+- 0 15840 14676"/>
                <a:gd name="T15" fmla="*/ 15840 h 1165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329" h="1165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401706731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898BF73-F1F1-274C-39C4-5D3336BDC8F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D576591-87B0-DE65-0911-781211CF9F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360" y="102875"/>
            <a:ext cx="10873740" cy="1680205"/>
          </a:xfrm>
        </p:spPr>
        <p:txBody>
          <a:bodyPr/>
          <a:lstStyle/>
          <a:p>
            <a:r>
              <a:rPr lang="en-US" dirty="0"/>
              <a:t>Handling Edge Changes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E38B110-B82E-5D8D-80CB-532A79B8C397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3657600" y="2281238"/>
            <a:ext cx="7810500" cy="3700462"/>
          </a:xfrm>
        </p:spPr>
        <p:txBody>
          <a:bodyPr>
            <a:normAutofit fontScale="85000" lnSpcReduction="20000"/>
          </a:bodyPr>
          <a:lstStyle/>
          <a:p>
            <a:r>
              <a:rPr lang="en-US" b="1" dirty="0"/>
              <a:t>Deletions: </a:t>
            </a:r>
          </a:p>
          <a:p>
            <a:pPr lvl="1"/>
            <a:r>
              <a:rPr lang="en-US" dirty="0"/>
              <a:t>If edge in SSSP tree:</a:t>
            </a:r>
          </a:p>
          <a:p>
            <a:pPr lvl="2"/>
            <a:r>
              <a:rPr lang="en-US" dirty="0"/>
              <a:t>Set </a:t>
            </a:r>
            <a:r>
              <a:rPr lang="en-US" dirty="0" err="1"/>
              <a:t>Dist</a:t>
            </a:r>
            <a:r>
              <a:rPr lang="en-US" dirty="0"/>
              <a:t>[v] = </a:t>
            </a:r>
            <a:r>
              <a:rPr lang="en-PK" sz="18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∞</a:t>
            </a:r>
            <a:endParaRPr lang="en-US" sz="18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lvl="2"/>
            <a:r>
              <a:rPr lang="en-US" dirty="0"/>
              <a:t>Set Parent[v] =NULL</a:t>
            </a:r>
          </a:p>
          <a:p>
            <a:pPr lvl="2"/>
            <a:r>
              <a:rPr lang="en-US" dirty="0"/>
              <a:t>Mark Affected Del[v] and Affected[v]</a:t>
            </a:r>
          </a:p>
          <a:p>
            <a:r>
              <a:rPr lang="en-US" b="1" dirty="0"/>
              <a:t>Insertions:</a:t>
            </a:r>
          </a:p>
          <a:p>
            <a:pPr lvl="1"/>
            <a:r>
              <a:rPr lang="en-US" dirty="0"/>
              <a:t>If </a:t>
            </a:r>
            <a:r>
              <a:rPr lang="en-US" dirty="0" err="1"/>
              <a:t>Dist</a:t>
            </a:r>
            <a:r>
              <a:rPr lang="en-US" dirty="0"/>
              <a:t>[u] + W(</a:t>
            </a:r>
            <a:r>
              <a:rPr lang="en-US" dirty="0" err="1"/>
              <a:t>u,v</a:t>
            </a:r>
            <a:r>
              <a:rPr lang="en-US" dirty="0"/>
              <a:t>) &lt; </a:t>
            </a:r>
            <a:r>
              <a:rPr lang="en-US" dirty="0" err="1"/>
              <a:t>Dist</a:t>
            </a:r>
            <a:r>
              <a:rPr lang="en-US" dirty="0"/>
              <a:t>[v]</a:t>
            </a:r>
          </a:p>
          <a:p>
            <a:pPr lvl="2"/>
            <a:r>
              <a:rPr lang="en-US" dirty="0"/>
              <a:t>Update </a:t>
            </a:r>
            <a:r>
              <a:rPr lang="en-US" dirty="0" err="1"/>
              <a:t>Dist</a:t>
            </a:r>
            <a:r>
              <a:rPr lang="en-US" dirty="0"/>
              <a:t>[v] , Parent[v]</a:t>
            </a:r>
          </a:p>
          <a:p>
            <a:pPr lvl="2"/>
            <a:r>
              <a:rPr lang="en-US" dirty="0"/>
              <a:t>Mark Affected[v]</a:t>
            </a:r>
          </a:p>
          <a:p>
            <a:endParaRPr lang="en-US" dirty="0"/>
          </a:p>
          <a:p>
            <a:endParaRPr lang="en-US" dirty="0"/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370B9E98-F47C-0829-FC72-1554AB05E7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/>
          </p:cNvGrpSpPr>
          <p:nvPr/>
        </p:nvGrpSpPr>
        <p:grpSpPr bwMode="auto">
          <a:xfrm rot="16200000" flipV="1">
            <a:off x="0" y="3900132"/>
            <a:ext cx="2959226" cy="2959226"/>
            <a:chOff x="0" y="12289"/>
            <a:chExt cx="3550" cy="3551"/>
          </a:xfrm>
        </p:grpSpPr>
        <p:sp>
          <p:nvSpPr>
            <p:cNvPr id="20" name="Freeform 19">
              <a:extLst>
                <a:ext uri="{FF2B5EF4-FFF2-40B4-BE49-F238E27FC236}">
                  <a16:creationId xmlns:a16="http://schemas.microsoft.com/office/drawing/2014/main" id="{14768850-DB14-DB63-0F58-B3957C2E6F2B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2289"/>
              <a:ext cx="1789" cy="2386"/>
            </a:xfrm>
            <a:custGeom>
              <a:avLst/>
              <a:gdLst>
                <a:gd name="T0" fmla="*/ 0 w 1789"/>
                <a:gd name="T1" fmla="+- 0 12290 12290"/>
                <a:gd name="T2" fmla="*/ 12290 h 2386"/>
                <a:gd name="T3" fmla="*/ 0 w 1789"/>
                <a:gd name="T4" fmla="+- 0 13484 12290"/>
                <a:gd name="T5" fmla="*/ 13484 h 2386"/>
                <a:gd name="T6" fmla="*/ 1192 w 1789"/>
                <a:gd name="T7" fmla="+- 0 14676 12290"/>
                <a:gd name="T8" fmla="*/ 14676 h 2386"/>
                <a:gd name="T9" fmla="*/ 1789 w 1789"/>
                <a:gd name="T10" fmla="+- 0 14079 12290"/>
                <a:gd name="T11" fmla="*/ 14079 h 2386"/>
                <a:gd name="T12" fmla="*/ 0 w 1789"/>
                <a:gd name="T13" fmla="+- 0 12290 12290"/>
                <a:gd name="T14" fmla="*/ 12290 h 2386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  <a:cxn ang="0">
                  <a:pos x="T12" y="T14"/>
                </a:cxn>
              </a:cxnLst>
              <a:rect l="0" t="0" r="r" b="b"/>
              <a:pathLst>
                <a:path w="1789" h="2386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21" name="Freeform 20">
              <a:extLst>
                <a:ext uri="{FF2B5EF4-FFF2-40B4-BE49-F238E27FC236}">
                  <a16:creationId xmlns:a16="http://schemas.microsoft.com/office/drawing/2014/main" id="{2BAC8095-C562-0EB5-76B4-65BEC260B9A1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4678"/>
              <a:ext cx="1162" cy="1162"/>
            </a:xfrm>
            <a:custGeom>
              <a:avLst/>
              <a:gdLst>
                <a:gd name="T0" fmla="*/ 0 w 1162"/>
                <a:gd name="T1" fmla="+- 0 14679 14679"/>
                <a:gd name="T2" fmla="*/ 14679 h 1162"/>
                <a:gd name="T3" fmla="*/ 0 w 1162"/>
                <a:gd name="T4" fmla="+- 0 15840 14679"/>
                <a:gd name="T5" fmla="*/ 15840 h 1162"/>
                <a:gd name="T6" fmla="*/ 1161 w 1162"/>
                <a:gd name="T7" fmla="+- 0 15840 14679"/>
                <a:gd name="T8" fmla="*/ 15840 h 1162"/>
                <a:gd name="T9" fmla="*/ 0 w 1162"/>
                <a:gd name="T10" fmla="+- 0 14679 14679"/>
                <a:gd name="T11" fmla="*/ 14679 h 1162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</a:cxnLst>
              <a:rect l="0" t="0" r="r" b="b"/>
              <a:pathLst>
                <a:path w="1162" h="1162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22" name="Freeform 21">
              <a:extLst>
                <a:ext uri="{FF2B5EF4-FFF2-40B4-BE49-F238E27FC236}">
                  <a16:creationId xmlns:a16="http://schemas.microsoft.com/office/drawing/2014/main" id="{97542D74-28D1-28B9-685F-B6D547E486FF}"/>
                </a:ext>
              </a:extLst>
            </p:cNvPr>
            <p:cNvSpPr>
              <a:spLocks/>
            </p:cNvSpPr>
            <p:nvPr/>
          </p:nvSpPr>
          <p:spPr bwMode="auto">
            <a:xfrm>
              <a:off x="1221" y="14675"/>
              <a:ext cx="2329" cy="1165"/>
            </a:xfrm>
            <a:custGeom>
              <a:avLst/>
              <a:gdLst>
                <a:gd name="T0" fmla="+- 0 3550 1221"/>
                <a:gd name="T1" fmla="*/ T0 w 2329"/>
                <a:gd name="T2" fmla="+- 0 15840 14676"/>
                <a:gd name="T3" fmla="*/ 15840 h 1165"/>
                <a:gd name="T4" fmla="+- 0 2386 1221"/>
                <a:gd name="T5" fmla="*/ T4 w 2329"/>
                <a:gd name="T6" fmla="+- 0 14676 14676"/>
                <a:gd name="T7" fmla="*/ 14676 h 1165"/>
                <a:gd name="T8" fmla="+- 0 1221 1221"/>
                <a:gd name="T9" fmla="*/ T8 w 2329"/>
                <a:gd name="T10" fmla="+- 0 15840 14676"/>
                <a:gd name="T11" fmla="*/ 15840 h 1165"/>
                <a:gd name="T12" fmla="+- 0 3550 1221"/>
                <a:gd name="T13" fmla="*/ T12 w 2329"/>
                <a:gd name="T14" fmla="+- 0 15840 14676"/>
                <a:gd name="T15" fmla="*/ 15840 h 1165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329" h="1165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2481498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33DEC8-799F-9E4A-11CC-F063EF5501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PK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449FCF-F22E-7088-320A-FE87D373994A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endParaRPr lang="en-PK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B57994E-0073-80C3-CBFF-0F0DF594D0D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57600" y="0"/>
            <a:ext cx="846071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451564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">
  <a:themeElements>
    <a:clrScheme name="Swiss">
      <a:dk1>
        <a:srgbClr val="000000"/>
      </a:dk1>
      <a:lt1>
        <a:srgbClr val="FFFFFF"/>
      </a:lt1>
      <a:dk2>
        <a:srgbClr val="E4E4E4"/>
      </a:dk2>
      <a:lt2>
        <a:srgbClr val="7CA655"/>
      </a:lt2>
      <a:accent1>
        <a:srgbClr val="A9D4DB"/>
      </a:accent1>
      <a:accent2>
        <a:srgbClr val="FBE284"/>
      </a:accent2>
      <a:accent3>
        <a:srgbClr val="4495A2"/>
      </a:accent3>
      <a:accent4>
        <a:srgbClr val="AA5881"/>
      </a:accent4>
      <a:accent5>
        <a:srgbClr val="E06742"/>
      </a:accent5>
      <a:accent6>
        <a:srgbClr val="F9D448"/>
      </a:accent6>
      <a:hlink>
        <a:srgbClr val="4495A2"/>
      </a:hlink>
      <a:folHlink>
        <a:srgbClr val="AA5881"/>
      </a:folHlink>
    </a:clrScheme>
    <a:fontScheme name="Custom 175">
      <a:majorFont>
        <a:latin typeface="Franklin Gothic Demi"/>
        <a:ea typeface=""/>
        <a:cs typeface=""/>
      </a:majorFont>
      <a:minorFont>
        <a:latin typeface="Franklin Gothic Book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M78853419_Win32_SL_V5" id="{958D2C9E-948D-4354-BF9D-DF8AE3C2B240}" vid="{22D4A967-05D2-4D72-8594-54CFF3414833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8" ma:contentTypeDescription="Create a new document." ma:contentTypeScope="" ma:versionID="60f5a4f2d2b0abadcf532d48ebf9cb7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7dd78129e6a1811f84807ad11c65153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Background xmlns="71af3243-3dd4-4a8d-8c0d-dd76da1f02a5">false</Background>
    <Status xmlns="71af3243-3dd4-4a8d-8c0d-dd76da1f02a5">Not started</Status>
    <_ip_UnifiedCompliancePolicyUIAction xmlns="http://schemas.microsoft.com/sharepoint/v3" xsi:nil="true"/>
    <Image xmlns="71af3243-3dd4-4a8d-8c0d-dd76da1f02a5">
      <Url xsi:nil="true"/>
      <Description xsi:nil="true"/>
    </Image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92DB9E12-8AC3-4138-BF4D-720A5525AB10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4F4B194E-8B30-4377-8C59-ECFB902D2A26}">
  <ds:schemaRefs>
    <ds:schemaRef ds:uri="http://schemas.microsoft.com/office/2006/metadata/properties"/>
    <ds:schemaRef ds:uri="http://schemas.microsoft.com/office/infopath/2007/PartnerControls"/>
    <ds:schemaRef ds:uri="71af3243-3dd4-4a8d-8c0d-dd76da1f02a5"/>
    <ds:schemaRef ds:uri="http://schemas.microsoft.com/sharepoint/v3"/>
    <ds:schemaRef ds:uri="230e9df3-be65-4c73-a93b-d1236ebd677e"/>
  </ds:schemaRefs>
</ds:datastoreItem>
</file>

<file path=customXml/itemProps3.xml><?xml version="1.0" encoding="utf-8"?>
<ds:datastoreItem xmlns:ds="http://schemas.openxmlformats.org/officeDocument/2006/customXml" ds:itemID="{C21FFAC0-05A2-416A-B06C-C248395482CF}">
  <ds:schemaRefs>
    <ds:schemaRef ds:uri="http://schemas.microsoft.com/sharepoint/v3/contenttype/forms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{DD867BAE-1DAA-45CA-9253-06DA6DA7CCB9}tf78853419_win32</Template>
  <TotalTime>236</TotalTime>
  <Words>568</Words>
  <Application>Microsoft Office PowerPoint</Application>
  <PresentationFormat>Widescreen</PresentationFormat>
  <Paragraphs>120</Paragraphs>
  <Slides>20</Slides>
  <Notes>16</Notes>
  <HiddenSlides>0</HiddenSlides>
  <MMClips>1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9" baseType="lpstr">
      <vt:lpstr>Aptos</vt:lpstr>
      <vt:lpstr>Arial</vt:lpstr>
      <vt:lpstr>Calibri</vt:lpstr>
      <vt:lpstr>Courier New</vt:lpstr>
      <vt:lpstr>Franklin Gothic Book</vt:lpstr>
      <vt:lpstr>Franklin Gothic Demi</vt:lpstr>
      <vt:lpstr>Symbol</vt:lpstr>
      <vt:lpstr>Wingdings</vt:lpstr>
      <vt:lpstr>Custom</vt:lpstr>
      <vt:lpstr>A Parallel Algorithm Template for Updating Single-Source Shortest Paths in Large-Scale Dynamic Networks</vt:lpstr>
      <vt:lpstr>Agenda</vt:lpstr>
      <vt:lpstr>Dynamic Graphs &amp; SSSP</vt:lpstr>
      <vt:lpstr>Introduction</vt:lpstr>
      <vt:lpstr>PowerPoint Presentation</vt:lpstr>
      <vt:lpstr>Proposed Solution</vt:lpstr>
      <vt:lpstr>Data Structures</vt:lpstr>
      <vt:lpstr>Handling Edge Changes</vt:lpstr>
      <vt:lpstr>PowerPoint Presentation</vt:lpstr>
      <vt:lpstr>PowerPoint Presentation</vt:lpstr>
      <vt:lpstr>Update Affected Vertices</vt:lpstr>
      <vt:lpstr>Parallelization Strategy</vt:lpstr>
      <vt:lpstr>Algorithm Design</vt:lpstr>
      <vt:lpstr>Implementation</vt:lpstr>
      <vt:lpstr>Performance Results From Research Paper</vt:lpstr>
      <vt:lpstr>Experimental Network Data</vt:lpstr>
      <vt:lpstr>PowerPoint Presentation</vt:lpstr>
      <vt:lpstr>Challenges and Optimizations </vt:lpstr>
      <vt:lpstr>Conclusion 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Maaz Ali</dc:creator>
  <cp:lastModifiedBy>Maaz Ali</cp:lastModifiedBy>
  <cp:revision>7</cp:revision>
  <dcterms:created xsi:type="dcterms:W3CDTF">2025-04-20T12:19:14Z</dcterms:created>
  <dcterms:modified xsi:type="dcterms:W3CDTF">2025-04-20T16:23:37Z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

<file path=docProps/thumbnail.jpeg>
</file>